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3.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4.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5.xml" ContentType="application/vnd.openxmlformats-officedocument.theme+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6.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7.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theme/theme8.xml" ContentType="application/vnd.openxmlformats-officedocument.theme+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9.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theme/theme10.xml" ContentType="application/vnd.openxmlformats-officedocument.theme+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theme/theme11.xml" ContentType="application/vnd.openxmlformats-officedocument.theme+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theme/theme12.xml" ContentType="application/vnd.openxmlformats-officedocument.theme+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theme/theme13.xml" ContentType="application/vnd.openxmlformats-officedocument.theme+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theme/theme14.xml" ContentType="application/vnd.openxmlformats-officedocument.theme+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theme/theme15.xml" ContentType="application/vnd.openxmlformats-officedocument.theme+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991" r:id="rId1"/>
    <p:sldMasterId id="2147483992" r:id="rId2"/>
    <p:sldMasterId id="2147483993" r:id="rId3"/>
    <p:sldMasterId id="2147483994" r:id="rId4"/>
    <p:sldMasterId id="2147483995" r:id="rId5"/>
    <p:sldMasterId id="2147483996" r:id="rId6"/>
    <p:sldMasterId id="2147483997" r:id="rId7"/>
    <p:sldMasterId id="2147483998" r:id="rId8"/>
    <p:sldMasterId id="2147483999" r:id="rId9"/>
    <p:sldMasterId id="2147484000" r:id="rId10"/>
    <p:sldMasterId id="2147484001" r:id="rId11"/>
    <p:sldMasterId id="2147484002" r:id="rId12"/>
    <p:sldMasterId id="2147484004" r:id="rId13"/>
    <p:sldMasterId id="2147484005" r:id="rId14"/>
    <p:sldMasterId id="2147484017" r:id="rId15"/>
    <p:sldMasterId id="2147484029" r:id="rId16"/>
  </p:sldMasterIdLst>
  <p:notesMasterIdLst>
    <p:notesMasterId r:id="rId70"/>
  </p:notesMasterIdLst>
  <p:sldIdLst>
    <p:sldId id="581" r:id="rId17"/>
    <p:sldId id="256" r:id="rId18"/>
    <p:sldId id="257" r:id="rId19"/>
    <p:sldId id="260" r:id="rId20"/>
    <p:sldId id="261" r:id="rId21"/>
    <p:sldId id="263" r:id="rId22"/>
    <p:sldId id="264" r:id="rId23"/>
    <p:sldId id="265" r:id="rId24"/>
    <p:sldId id="266" r:id="rId25"/>
    <p:sldId id="267" r:id="rId26"/>
    <p:sldId id="268" r:id="rId27"/>
    <p:sldId id="269" r:id="rId28"/>
    <p:sldId id="270" r:id="rId29"/>
    <p:sldId id="271" r:id="rId30"/>
    <p:sldId id="272" r:id="rId31"/>
    <p:sldId id="273" r:id="rId32"/>
    <p:sldId id="274" r:id="rId33"/>
    <p:sldId id="275" r:id="rId34"/>
    <p:sldId id="276" r:id="rId35"/>
    <p:sldId id="277" r:id="rId36"/>
    <p:sldId id="278" r:id="rId37"/>
    <p:sldId id="279" r:id="rId38"/>
    <p:sldId id="280" r:id="rId39"/>
    <p:sldId id="281" r:id="rId40"/>
    <p:sldId id="282" r:id="rId41"/>
    <p:sldId id="283" r:id="rId42"/>
    <p:sldId id="284" r:id="rId43"/>
    <p:sldId id="292" r:id="rId44"/>
    <p:sldId id="293" r:id="rId45"/>
    <p:sldId id="294" r:id="rId46"/>
    <p:sldId id="296" r:id="rId47"/>
    <p:sldId id="297" r:id="rId48"/>
    <p:sldId id="306" r:id="rId49"/>
    <p:sldId id="347" r:id="rId50"/>
    <p:sldId id="437" r:id="rId51"/>
    <p:sldId id="262" r:id="rId52"/>
    <p:sldId id="438" r:id="rId53"/>
    <p:sldId id="439" r:id="rId54"/>
    <p:sldId id="440" r:id="rId55"/>
    <p:sldId id="446" r:id="rId56"/>
    <p:sldId id="447" r:id="rId57"/>
    <p:sldId id="448" r:id="rId58"/>
    <p:sldId id="449" r:id="rId59"/>
    <p:sldId id="348" r:id="rId60"/>
    <p:sldId id="441" r:id="rId61"/>
    <p:sldId id="444" r:id="rId62"/>
    <p:sldId id="442" r:id="rId63"/>
    <p:sldId id="450" r:id="rId64"/>
    <p:sldId id="451" r:id="rId65"/>
    <p:sldId id="443" r:id="rId66"/>
    <p:sldId id="452" r:id="rId67"/>
    <p:sldId id="287" r:id="rId68"/>
    <p:sldId id="579" r:id="rId69"/>
  </p:sldIdLst>
  <p:sldSz cx="18288000" cy="10287000"/>
  <p:notesSz cx="6858000" cy="9144000"/>
  <p:embeddedFontLst>
    <p:embeddedFont>
      <p:font typeface="Lato" panose="020F0502020204030203" pitchFamily="34" charset="0"/>
      <p:regular r:id="rId71"/>
      <p:bold r:id="rId72"/>
      <p:italic r:id="rId73"/>
      <p:boldItalic r:id="rId74"/>
    </p:embeddedFont>
    <p:embeddedFont>
      <p:font typeface="Lato Bold" panose="020F0502020204030203" pitchFamily="34" charset="0"/>
      <p:bold r:id="rId75"/>
    </p:embeddedFont>
    <p:embeddedFont>
      <p:font typeface="Open Sans" panose="020B0606030504020204" pitchFamily="34" charset="0"/>
      <p:regular r:id="rId76"/>
      <p:bold r:id="rId77"/>
      <p:italic r:id="rId78"/>
      <p:boldItalic r:id="rId79"/>
    </p:embeddedFont>
    <p:embeddedFont>
      <p:font typeface="Poppins" panose="00000500000000000000" pitchFamily="2" charset="0"/>
      <p:regular r:id="rId80"/>
      <p:bold r:id="rId81"/>
      <p:italic r:id="rId82"/>
      <p:boldItalic r:id="rId83"/>
    </p:embeddedFont>
    <p:embeddedFont>
      <p:font typeface="Poppins Medium" panose="00000600000000000000" pitchFamily="2" charset="0"/>
      <p:regular r:id="rId84"/>
      <p:italic r:id="rId85"/>
    </p:embeddedFont>
    <p:embeddedFont>
      <p:font typeface="Source Sans 3" panose="020B0604020202020204" charset="0"/>
      <p:regular r:id="rId86"/>
      <p:bold r:id="rId87"/>
      <p:italic r:id="rId88"/>
      <p:boldItalic r:id="rId89"/>
    </p:embeddedFont>
    <p:embeddedFont>
      <p:font typeface="Source Sans Pro" panose="020B0503030403020204" pitchFamily="34" charset="0"/>
      <p:regular r:id="rId90"/>
      <p:bold r:id="rId91"/>
      <p:italic r:id="rId92"/>
      <p:boldItalic r:id="rId9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240">
          <p15:clr>
            <a:srgbClr val="747775"/>
          </p15:clr>
        </p15:guide>
        <p15:guide id="2" pos="576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D865F76-394D-4500-ABEF-89CF09C9835D}">
  <a:tblStyle styleId="{AD865F76-394D-4500-ABEF-89CF09C9835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CEF8515-019D-4A9C-8730-1F2E2E27104F}"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2" d="100"/>
          <a:sy n="52" d="100"/>
        </p:scale>
        <p:origin x="850" y="101"/>
      </p:cViewPr>
      <p:guideLst>
        <p:guide orient="horz" pos="3240"/>
        <p:guide pos="57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21" Type="http://schemas.openxmlformats.org/officeDocument/2006/relationships/slide" Target="slides/slide5.xml"/><Relationship Id="rId42" Type="http://schemas.openxmlformats.org/officeDocument/2006/relationships/slide" Target="slides/slide26.xml"/><Relationship Id="rId47" Type="http://schemas.openxmlformats.org/officeDocument/2006/relationships/slide" Target="slides/slide31.xml"/><Relationship Id="rId63" Type="http://schemas.openxmlformats.org/officeDocument/2006/relationships/slide" Target="slides/slide47.xml"/><Relationship Id="rId68" Type="http://schemas.openxmlformats.org/officeDocument/2006/relationships/slide" Target="slides/slide52.xml"/><Relationship Id="rId84" Type="http://schemas.openxmlformats.org/officeDocument/2006/relationships/font" Target="fonts/font14.fntdata"/><Relationship Id="rId89" Type="http://schemas.openxmlformats.org/officeDocument/2006/relationships/font" Target="fonts/font19.fntdata"/><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6.xml"/><Relationship Id="rId37" Type="http://schemas.openxmlformats.org/officeDocument/2006/relationships/slide" Target="slides/slide21.xml"/><Relationship Id="rId53" Type="http://schemas.openxmlformats.org/officeDocument/2006/relationships/slide" Target="slides/slide37.xml"/><Relationship Id="rId58" Type="http://schemas.openxmlformats.org/officeDocument/2006/relationships/slide" Target="slides/slide42.xml"/><Relationship Id="rId74" Type="http://schemas.openxmlformats.org/officeDocument/2006/relationships/font" Target="fonts/font4.fntdata"/><Relationship Id="rId79" Type="http://schemas.openxmlformats.org/officeDocument/2006/relationships/font" Target="fonts/font9.fntdata"/><Relationship Id="rId5" Type="http://schemas.openxmlformats.org/officeDocument/2006/relationships/slideMaster" Target="slideMasters/slideMaster5.xml"/><Relationship Id="rId90" Type="http://schemas.openxmlformats.org/officeDocument/2006/relationships/font" Target="fonts/font20.fntdata"/><Relationship Id="rId95" Type="http://schemas.openxmlformats.org/officeDocument/2006/relationships/viewProps" Target="viewProps.xml"/><Relationship Id="rId22" Type="http://schemas.openxmlformats.org/officeDocument/2006/relationships/slide" Target="slides/slide6.xml"/><Relationship Id="rId27" Type="http://schemas.openxmlformats.org/officeDocument/2006/relationships/slide" Target="slides/slide11.xml"/><Relationship Id="rId43" Type="http://schemas.openxmlformats.org/officeDocument/2006/relationships/slide" Target="slides/slide27.xml"/><Relationship Id="rId48" Type="http://schemas.openxmlformats.org/officeDocument/2006/relationships/slide" Target="slides/slide32.xml"/><Relationship Id="rId64" Type="http://schemas.openxmlformats.org/officeDocument/2006/relationships/slide" Target="slides/slide48.xml"/><Relationship Id="rId69" Type="http://schemas.openxmlformats.org/officeDocument/2006/relationships/slide" Target="slides/slide53.xml"/><Relationship Id="rId80" Type="http://schemas.openxmlformats.org/officeDocument/2006/relationships/font" Target="fonts/font10.fntdata"/><Relationship Id="rId85" Type="http://schemas.openxmlformats.org/officeDocument/2006/relationships/font" Target="fonts/font15.fntdata"/><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slide" Target="slides/slide43.xml"/><Relationship Id="rId67" Type="http://schemas.openxmlformats.org/officeDocument/2006/relationships/slide" Target="slides/slide51.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slide" Target="slides/slide46.xml"/><Relationship Id="rId70" Type="http://schemas.openxmlformats.org/officeDocument/2006/relationships/notesMaster" Target="notesMasters/notesMaster1.xml"/><Relationship Id="rId75" Type="http://schemas.openxmlformats.org/officeDocument/2006/relationships/font" Target="fonts/font5.fntdata"/><Relationship Id="rId83" Type="http://schemas.openxmlformats.org/officeDocument/2006/relationships/font" Target="fonts/font13.fntdata"/><Relationship Id="rId88" Type="http://schemas.openxmlformats.org/officeDocument/2006/relationships/font" Target="fonts/font18.fntdata"/><Relationship Id="rId91" Type="http://schemas.openxmlformats.org/officeDocument/2006/relationships/font" Target="fonts/font21.fntdata"/><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0" Type="http://schemas.openxmlformats.org/officeDocument/2006/relationships/slideMaster" Target="slideMasters/slideMaster10.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slide" Target="slides/slide44.xml"/><Relationship Id="rId65" Type="http://schemas.openxmlformats.org/officeDocument/2006/relationships/slide" Target="slides/slide49.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font" Target="fonts/font16.fntdata"/><Relationship Id="rId9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2.xml"/><Relationship Id="rId39" Type="http://schemas.openxmlformats.org/officeDocument/2006/relationships/slide" Target="slides/slide23.xml"/><Relationship Id="rId34" Type="http://schemas.openxmlformats.org/officeDocument/2006/relationships/slide" Target="slides/slide18.xml"/><Relationship Id="rId50" Type="http://schemas.openxmlformats.org/officeDocument/2006/relationships/slide" Target="slides/slide34.xml"/><Relationship Id="rId55" Type="http://schemas.openxmlformats.org/officeDocument/2006/relationships/slide" Target="slides/slide39.xml"/><Relationship Id="rId76" Type="http://schemas.openxmlformats.org/officeDocument/2006/relationships/font" Target="fonts/font6.fntdata"/><Relationship Id="rId97"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font" Target="fonts/font1.fntdata"/><Relationship Id="rId92" Type="http://schemas.openxmlformats.org/officeDocument/2006/relationships/font" Target="fonts/font22.fntdata"/><Relationship Id="rId2" Type="http://schemas.openxmlformats.org/officeDocument/2006/relationships/slideMaster" Target="slideMasters/slideMaster2.xml"/><Relationship Id="rId29" Type="http://schemas.openxmlformats.org/officeDocument/2006/relationships/slide" Target="slides/slide13.xml"/><Relationship Id="rId24" Type="http://schemas.openxmlformats.org/officeDocument/2006/relationships/slide" Target="slides/slide8.xml"/><Relationship Id="rId40" Type="http://schemas.openxmlformats.org/officeDocument/2006/relationships/slide" Target="slides/slide24.xml"/><Relationship Id="rId45" Type="http://schemas.openxmlformats.org/officeDocument/2006/relationships/slide" Target="slides/slide29.xml"/><Relationship Id="rId66" Type="http://schemas.openxmlformats.org/officeDocument/2006/relationships/slide" Target="slides/slide50.xml"/><Relationship Id="rId87" Type="http://schemas.openxmlformats.org/officeDocument/2006/relationships/font" Target="fonts/font17.fntdata"/><Relationship Id="rId61" Type="http://schemas.openxmlformats.org/officeDocument/2006/relationships/slide" Target="slides/slide45.xml"/><Relationship Id="rId82" Type="http://schemas.openxmlformats.org/officeDocument/2006/relationships/font" Target="fonts/font12.fntdata"/><Relationship Id="rId19" Type="http://schemas.openxmlformats.org/officeDocument/2006/relationships/slide" Target="slides/slide3.xml"/><Relationship Id="rId14" Type="http://schemas.openxmlformats.org/officeDocument/2006/relationships/slideMaster" Target="slideMasters/slideMaster14.xml"/><Relationship Id="rId30" Type="http://schemas.openxmlformats.org/officeDocument/2006/relationships/slide" Target="slides/slide14.xml"/><Relationship Id="rId35" Type="http://schemas.openxmlformats.org/officeDocument/2006/relationships/slide" Target="slides/slide19.xml"/><Relationship Id="rId56" Type="http://schemas.openxmlformats.org/officeDocument/2006/relationships/slide" Target="slides/slide40.xml"/><Relationship Id="rId77" Type="http://schemas.openxmlformats.org/officeDocument/2006/relationships/font" Target="fonts/font7.fntdata"/><Relationship Id="rId8" Type="http://schemas.openxmlformats.org/officeDocument/2006/relationships/slideMaster" Target="slideMasters/slideMaster8.xml"/><Relationship Id="rId51" Type="http://schemas.openxmlformats.org/officeDocument/2006/relationships/slide" Target="slides/slide35.xml"/><Relationship Id="rId72" Type="http://schemas.openxmlformats.org/officeDocument/2006/relationships/font" Target="fonts/font2.fntdata"/><Relationship Id="rId93" Type="http://schemas.openxmlformats.org/officeDocument/2006/relationships/font" Target="fonts/font2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gov.uk/apply-online-for-student-financ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www.sheffield.ac.uk/undergraduate/fees-funding/additional"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sheffield.ac.uk/access-sheffield/plus"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6563A-0E74-C54E-4AD9-CC3C604851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B68D5-AF10-827C-37F6-170946D9AE1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B216CFA-49B1-DFC3-F5D5-05C96AD0E13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87361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7"/>
        <p:cNvGrpSpPr/>
        <p:nvPr/>
      </p:nvGrpSpPr>
      <p:grpSpPr>
        <a:xfrm>
          <a:off x="0" y="0"/>
          <a:ext cx="0" cy="0"/>
          <a:chOff x="0" y="0"/>
          <a:chExt cx="0" cy="0"/>
        </a:xfrm>
      </p:grpSpPr>
      <p:sp>
        <p:nvSpPr>
          <p:cNvPr id="3338" name="Google Shape;3338;g333102edf3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9" name="Google Shape;3339;g333102edf3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TITLE SLIDE - GUIDANCE NOTES:</a:t>
            </a:r>
            <a:endParaRPr b="1"/>
          </a:p>
          <a:p>
            <a:pPr marL="0" lvl="0" indent="0" algn="l" rtl="0">
              <a:spcBef>
                <a:spcPts val="0"/>
              </a:spcBef>
              <a:spcAft>
                <a:spcPts val="0"/>
              </a:spcAft>
              <a:buNone/>
            </a:pPr>
            <a:endParaRPr b="1"/>
          </a:p>
          <a:p>
            <a:pPr marL="0" lvl="0" indent="0" algn="l" rtl="0">
              <a:spcBef>
                <a:spcPts val="0"/>
              </a:spcBef>
              <a:spcAft>
                <a:spcPts val="0"/>
              </a:spcAft>
              <a:buNone/>
            </a:pPr>
            <a:r>
              <a:rPr lang="en-GB"/>
              <a:t>Use this slide at the start of every presentation. To change the ‘hero image’, right-click the slide (in the left panel) and select ‘Apply layout’. Choose any layout called ‘Title Slide’.</a:t>
            </a:r>
            <a:endParaRPr/>
          </a:p>
          <a:p>
            <a:pPr marL="0" lvl="0" indent="0" algn="l" rtl="0">
              <a:spcBef>
                <a:spcPts val="0"/>
              </a:spcBef>
              <a:spcAft>
                <a:spcPts val="0"/>
              </a:spcAft>
              <a:buNone/>
            </a:pPr>
            <a:endParaRPr b="1"/>
          </a:p>
          <a:p>
            <a:pPr marL="0" lvl="0" indent="0" algn="l" rtl="0">
              <a:spcBef>
                <a:spcPts val="0"/>
              </a:spcBef>
              <a:spcAft>
                <a:spcPts val="0"/>
              </a:spcAft>
              <a:buNone/>
            </a:pPr>
            <a:r>
              <a:rPr lang="en-GB" b="1"/>
              <a:t>Please do not…</a:t>
            </a:r>
            <a:endParaRPr b="1"/>
          </a:p>
          <a:p>
            <a:pPr marL="457200" lvl="0" indent="-298450" algn="l" rtl="0">
              <a:spcBef>
                <a:spcPts val="0"/>
              </a:spcBef>
              <a:spcAft>
                <a:spcPts val="0"/>
              </a:spcAft>
              <a:buSzPts val="1100"/>
              <a:buChar char="●"/>
            </a:pPr>
            <a:r>
              <a:rPr lang="en-GB"/>
              <a:t>Change the font, colour or size of text.</a:t>
            </a:r>
            <a:endParaRPr/>
          </a:p>
          <a:p>
            <a:pPr marL="457200" lvl="0" indent="-298450" algn="l" rtl="0">
              <a:spcBef>
                <a:spcPts val="0"/>
              </a:spcBef>
              <a:spcAft>
                <a:spcPts val="0"/>
              </a:spcAft>
              <a:buSzPts val="1100"/>
              <a:buChar char="●"/>
            </a:pPr>
            <a:r>
              <a:rPr lang="en-GB"/>
              <a:t>Move the text box or make it bigger/smaller.</a:t>
            </a:r>
            <a:endParaRPr/>
          </a:p>
          <a:p>
            <a:pPr marL="0" lvl="0" indent="0" algn="l" rtl="0">
              <a:spcBef>
                <a:spcPts val="0"/>
              </a:spcBef>
              <a:spcAft>
                <a:spcPts val="0"/>
              </a:spcAft>
              <a:buNone/>
            </a:pPr>
            <a:endParaRPr b="1"/>
          </a:p>
          <a:p>
            <a:pPr marL="0" lvl="0" indent="0" algn="l" rtl="0">
              <a:spcBef>
                <a:spcPts val="0"/>
              </a:spcBef>
              <a:spcAft>
                <a:spcPts val="0"/>
              </a:spcAft>
              <a:buNone/>
            </a:pPr>
            <a:r>
              <a:rPr lang="en-GB" b="1"/>
              <a:t>Please make sure…</a:t>
            </a:r>
            <a:endParaRPr b="1"/>
          </a:p>
          <a:p>
            <a:pPr marL="457200" lvl="0" indent="-298450" algn="l" rtl="0">
              <a:spcBef>
                <a:spcPts val="0"/>
              </a:spcBef>
              <a:spcAft>
                <a:spcPts val="0"/>
              </a:spcAft>
              <a:buSzPts val="1100"/>
              <a:buChar char="●"/>
            </a:pPr>
            <a:r>
              <a:rPr lang="en-GB"/>
              <a:t>All text is in capital letters.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2"/>
        <p:cNvGrpSpPr/>
        <p:nvPr/>
      </p:nvGrpSpPr>
      <p:grpSpPr>
        <a:xfrm>
          <a:off x="0" y="0"/>
          <a:ext cx="0" cy="0"/>
          <a:chOff x="0" y="0"/>
          <a:chExt cx="0" cy="0"/>
        </a:xfrm>
      </p:grpSpPr>
      <p:sp>
        <p:nvSpPr>
          <p:cNvPr id="3343" name="Google Shape;3343;g304bafef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4" name="Google Shape;3344;g304bafef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STANDARD SLIDE (TITLE AND TEXT) - GUIDANCE NOTES:</a:t>
            </a:r>
            <a:endParaRPr b="1">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a:solidFill>
                  <a:schemeClr val="dk1"/>
                </a:solidFill>
              </a:rPr>
              <a:t>Use this slide for generic ‘text-only’ content. </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do not…</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font or colour of the text.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Move the text box or make it bigger/smaller.</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make sure…</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Title text is in capital letters.</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All text is accessible in size (no smaller than Xpt).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2"/>
        <p:cNvGrpSpPr/>
        <p:nvPr/>
      </p:nvGrpSpPr>
      <p:grpSpPr>
        <a:xfrm>
          <a:off x="0" y="0"/>
          <a:ext cx="0" cy="0"/>
          <a:chOff x="0" y="0"/>
          <a:chExt cx="0" cy="0"/>
        </a:xfrm>
      </p:grpSpPr>
      <p:sp>
        <p:nvSpPr>
          <p:cNvPr id="3383" name="Google Shape;3383;g34e6fb2708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4" name="Google Shape;3384;g34e6fb2708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b="1">
                <a:solidFill>
                  <a:schemeClr val="dk1"/>
                </a:solidFill>
              </a:rPr>
              <a:t>SECTION HEADER SLIDE - GUIDANCE NOTES:</a:t>
            </a: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a:solidFill>
                  <a:schemeClr val="dk1"/>
                </a:solidFill>
              </a:rPr>
              <a:t>Use this slide to mark a new section of your presentation. </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do not…</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font, colour or size of text.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size or shape of the image box.</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Move the text box or make it bigger/smaller.</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make sure…</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All text is in capital letters.</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Image box is completely filled and scaled proportionally.</a:t>
            </a:r>
            <a:endParaRPr b="1">
              <a:solidFill>
                <a:schemeClr val="dk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9"/>
        <p:cNvGrpSpPr/>
        <p:nvPr/>
      </p:nvGrpSpPr>
      <p:grpSpPr>
        <a:xfrm>
          <a:off x="0" y="0"/>
          <a:ext cx="0" cy="0"/>
          <a:chOff x="0" y="0"/>
          <a:chExt cx="0" cy="0"/>
        </a:xfrm>
      </p:grpSpPr>
      <p:sp>
        <p:nvSpPr>
          <p:cNvPr id="3390" name="Google Shape;3390;g3566bf1ac3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1" name="Google Shape;3391;g3566bf1ac3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4"/>
        <p:cNvGrpSpPr/>
        <p:nvPr/>
      </p:nvGrpSpPr>
      <p:grpSpPr>
        <a:xfrm>
          <a:off x="0" y="0"/>
          <a:ext cx="0" cy="0"/>
          <a:chOff x="0" y="0"/>
          <a:chExt cx="0" cy="0"/>
        </a:xfrm>
      </p:grpSpPr>
      <p:sp>
        <p:nvSpPr>
          <p:cNvPr id="3405" name="Google Shape;3405;g3566bf1ac3a_0_6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6" name="Google Shape;3406;g3566bf1ac3a_0_6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So for your tuition fee loan …</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●You receive the set amount to cover the amount your university has set out as their fee amount. You don’t physically receive this money, it goes straight to the university in three installments to pay off the fee every year of your course.</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●Universities can’t increase fees until 2025</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●You don’t have to pay anything upfront and the money is not linked to household income or where you live.</a:t>
            </a: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3"/>
        <p:cNvGrpSpPr/>
        <p:nvPr/>
      </p:nvGrpSpPr>
      <p:grpSpPr>
        <a:xfrm>
          <a:off x="0" y="0"/>
          <a:ext cx="0" cy="0"/>
          <a:chOff x="0" y="0"/>
          <a:chExt cx="0" cy="0"/>
        </a:xfrm>
      </p:grpSpPr>
      <p:sp>
        <p:nvSpPr>
          <p:cNvPr id="3414" name="Google Shape;3414;g3566bf1ac3a_0_10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5" name="Google Shape;3415;g3566bf1ac3a_0_10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lvl="0" indent="0" algn="l" rtl="0">
              <a:lnSpc>
                <a:spcPct val="115000"/>
              </a:lnSpc>
              <a:spcBef>
                <a:spcPts val="0"/>
              </a:spcBef>
              <a:spcAft>
                <a:spcPts val="0"/>
              </a:spcAft>
              <a:buClr>
                <a:schemeClr val="dk1"/>
              </a:buClr>
              <a:buSzPts val="1200"/>
              <a:buFont typeface="Calibri"/>
              <a:buNone/>
            </a:pPr>
            <a:r>
              <a:rPr lang="en-GB">
                <a:solidFill>
                  <a:schemeClr val="dk1"/>
                </a:solidFill>
              </a:rPr>
              <a:t>Then as I mentioned previously, you receive a maintenance loan and this counts towards your living costs.</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So your maintenance loan is based on household income, unlike the tuition fee loan. Your receive this money in 3 instalments – 1. at the start of your course 2. around Christmas and 3. at Easter.</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This money contributes towards your accommodation, travel, books etc and everyone who attends university gets something, however you may find that it does not cover it all. You will be able to check the amount of Maintenance Loan you’re eligible for, depending on your household income, on the Student Finance website, or when you make you application for Student Finance online. </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One thing I’d like to mention, if you choose you study abroad or do a year in industry as part of your degree, your tuition fee is reduced and you will still receive your maintenance loan.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12700" lvl="0" indent="0" algn="l" rtl="0">
              <a:lnSpc>
                <a:spcPct val="115000"/>
              </a:lnSpc>
              <a:spcBef>
                <a:spcPts val="0"/>
              </a:spcBef>
              <a:spcAft>
                <a:spcPts val="0"/>
              </a:spcAft>
              <a:buClr>
                <a:schemeClr val="dk1"/>
              </a:buClr>
              <a:buSzPts val="1200"/>
              <a:buFont typeface="Calibri"/>
              <a:buNone/>
            </a:pP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2"/>
        <p:cNvGrpSpPr/>
        <p:nvPr/>
      </p:nvGrpSpPr>
      <p:grpSpPr>
        <a:xfrm>
          <a:off x="0" y="0"/>
          <a:ext cx="0" cy="0"/>
          <a:chOff x="0" y="0"/>
          <a:chExt cx="0" cy="0"/>
        </a:xfrm>
      </p:grpSpPr>
      <p:sp>
        <p:nvSpPr>
          <p:cNvPr id="3423" name="Google Shape;3423;g3c2e3cce0a4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4" name="Google Shape;3424;g3c2e3cce0a4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Then as I mentioned previously, you receive a maintenance loan and this counts towards your living costs.</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●So your maintenance loan is based on household income, unlike the tuition fee loan. Your receive this money in 3 instalments – 1. at the start of your course 2. around Christmas and 3. at Easter.</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●This money contributes towards your accommodation, travel, books etc and everyone who attends university gets something, however you may find that it does not cover it all. You will be able to check the amount of Maintenance Loan you’re eligible for, depending on your household income, on the Student Finance website, or when you make you application for Student Finance online.</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●One thing I’d like to mention, if you choose you study abroad or do a year in industry as part of your degree, your tuition fee is reduced and you will still receive your maintenance loan.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2"/>
        <p:cNvGrpSpPr/>
        <p:nvPr/>
      </p:nvGrpSpPr>
      <p:grpSpPr>
        <a:xfrm>
          <a:off x="0" y="0"/>
          <a:ext cx="0" cy="0"/>
          <a:chOff x="0" y="0"/>
          <a:chExt cx="0" cy="0"/>
        </a:xfrm>
      </p:grpSpPr>
      <p:sp>
        <p:nvSpPr>
          <p:cNvPr id="3433" name="Google Shape;3433;g3566bf1ac3a_0_15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4" name="Google Shape;3434;g3566bf1ac3a_0_15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An easy way to check for what you are eligible for is to complete the student finance calculator using the link above.</a:t>
            </a:r>
            <a:endParaRPr>
              <a:solidFill>
                <a:schemeClr val="dk1"/>
              </a:solidFill>
            </a:endParaRPr>
          </a:p>
          <a:p>
            <a:pPr marL="12700" lvl="0" indent="0" algn="l" rtl="0">
              <a:lnSpc>
                <a:spcPct val="115000"/>
              </a:lnSpc>
              <a:spcBef>
                <a:spcPts val="0"/>
              </a:spcBef>
              <a:spcAft>
                <a:spcPts val="0"/>
              </a:spcAft>
              <a:buClr>
                <a:schemeClr val="dk1"/>
              </a:buClr>
              <a:buSzPts val="1100"/>
              <a:buFont typeface="Arial"/>
              <a:buNone/>
            </a:pPr>
            <a:r>
              <a:rPr lang="en-GB">
                <a:solidFill>
                  <a:schemeClr val="dk1"/>
                </a:solidFill>
              </a:rPr>
              <a:t>●This will give you an idea of how much you will get if you do choose to come to university</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None/>
            </a:pP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1"/>
        <p:cNvGrpSpPr/>
        <p:nvPr/>
      </p:nvGrpSpPr>
      <p:grpSpPr>
        <a:xfrm>
          <a:off x="0" y="0"/>
          <a:ext cx="0" cy="0"/>
          <a:chOff x="0" y="0"/>
          <a:chExt cx="0" cy="0"/>
        </a:xfrm>
      </p:grpSpPr>
      <p:sp>
        <p:nvSpPr>
          <p:cNvPr id="3442" name="Google Shape;3442;g3566bf1ac3a_0_28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3" name="Google Shape;3443;g3566bf1ac3a_0_28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Firstly I’m going to talk about how Student Finance works in the UK. </a:t>
            </a: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8"/>
        <p:cNvGrpSpPr/>
        <p:nvPr/>
      </p:nvGrpSpPr>
      <p:grpSpPr>
        <a:xfrm>
          <a:off x="0" y="0"/>
          <a:ext cx="0" cy="0"/>
          <a:chOff x="0" y="0"/>
          <a:chExt cx="0" cy="0"/>
        </a:xfrm>
      </p:grpSpPr>
      <p:sp>
        <p:nvSpPr>
          <p:cNvPr id="3449" name="Google Shape;3449;g3566bf1ac3a_0_17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50" name="Google Shape;3450;g3566bf1ac3a_0_17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Font typeface="Calibri"/>
              <a:buChar char="●"/>
            </a:pPr>
            <a:r>
              <a:rPr lang="en-GB">
                <a:solidFill>
                  <a:schemeClr val="dk1"/>
                </a:solidFill>
              </a:rPr>
              <a:t>You apply for your student loan through the student finance England website and not through UCAS. You complete your application online around the March before your year of entry. Applications open in March 2025.</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The system is very straight forward and much simpler to what it was say 5 years ago. Even if you are not sure about if or when you want to go to university, you still need to make your application as you are not tied into anything if you choose not to attend that year. Can easily edit your application if you don’t go to your first choice University</a:t>
            </a:r>
            <a:endParaRPr>
              <a:solidFill>
                <a:schemeClr val="dk1"/>
              </a:solidFill>
            </a:endParaRPr>
          </a:p>
          <a:p>
            <a:pPr marL="158750" lvl="0" indent="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Important to meet the deadline too = SFE guarantee to have all your finance in place by the time you start your course</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You do not need to have a firm place at a university to student finance- apply earlier</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DSA- Currently it is talking 3 months+ to process a DSA application </a:t>
            </a:r>
            <a:endParaRPr>
              <a:solidFill>
                <a:schemeClr val="dk1"/>
              </a:solidFill>
            </a:endParaRPr>
          </a:p>
          <a:p>
            <a:pPr marL="457200" lvl="0" indent="-298450" algn="l" rtl="0">
              <a:lnSpc>
                <a:spcPct val="115000"/>
              </a:lnSpc>
              <a:spcBef>
                <a:spcPts val="0"/>
              </a:spcBef>
              <a:spcAft>
                <a:spcPts val="0"/>
              </a:spcAft>
              <a:buClr>
                <a:schemeClr val="dk1"/>
              </a:buClr>
              <a:buSzPts val="1100"/>
              <a:buFont typeface="Calibri"/>
              <a:buChar char="●"/>
            </a:pPr>
            <a:r>
              <a:rPr lang="en-GB">
                <a:solidFill>
                  <a:schemeClr val="dk1"/>
                </a:solidFill>
              </a:rPr>
              <a:t>UCAS will normally send updates ‘student finance applications are now open’ - applications for any government funding</a:t>
            </a:r>
            <a:endParaRPr>
              <a:solidFill>
                <a:schemeClr val="dk1"/>
              </a:solidFill>
            </a:endParaRPr>
          </a:p>
          <a:p>
            <a:pPr marL="457200" lvl="0" indent="-298450" algn="l" rtl="0">
              <a:lnSpc>
                <a:spcPct val="115000"/>
              </a:lnSpc>
              <a:spcBef>
                <a:spcPts val="0"/>
              </a:spcBef>
              <a:spcAft>
                <a:spcPts val="0"/>
              </a:spcAft>
              <a:buClr>
                <a:schemeClr val="dk1"/>
              </a:buClr>
              <a:buSzPts val="1100"/>
              <a:buFont typeface="Calibri"/>
              <a:buChar char="●"/>
            </a:pPr>
            <a:r>
              <a:rPr lang="en-GB">
                <a:solidFill>
                  <a:schemeClr val="dk1"/>
                </a:solidFill>
              </a:rPr>
              <a:t>Tuition fee loan needs to be applied for every year of study - useful to apply with an email address that you will be able to access after you have left school/ college</a:t>
            </a:r>
            <a:endParaRPr>
              <a:solidFill>
                <a:schemeClr val="dk1"/>
              </a:solidFill>
            </a:endParaRPr>
          </a:p>
          <a:p>
            <a:pPr marL="457200" lvl="0" indent="-298450" algn="l" rtl="0">
              <a:lnSpc>
                <a:spcPct val="115000"/>
              </a:lnSpc>
              <a:spcBef>
                <a:spcPts val="0"/>
              </a:spcBef>
              <a:spcAft>
                <a:spcPts val="0"/>
              </a:spcAft>
              <a:buClr>
                <a:schemeClr val="dk1"/>
              </a:buClr>
              <a:buSzPts val="1100"/>
              <a:buFont typeface="Calibri"/>
              <a:buChar char="●"/>
            </a:pPr>
            <a:r>
              <a:rPr lang="en-GB">
                <a:solidFill>
                  <a:schemeClr val="dk1"/>
                </a:solidFill>
              </a:rPr>
              <a:t>Perhaps a professional email address you have made for your UCAS application</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457200" lvl="0" indent="0" algn="l" rtl="0">
              <a:lnSpc>
                <a:spcPct val="100000"/>
              </a:lnSpc>
              <a:spcBef>
                <a:spcPts val="0"/>
              </a:spcBef>
              <a:spcAft>
                <a:spcPts val="0"/>
              </a:spcAft>
              <a:buNone/>
            </a:pPr>
            <a:endParaRPr b="1">
              <a:solidFill>
                <a:schemeClr val="dk1"/>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8"/>
        <p:cNvGrpSpPr/>
        <p:nvPr/>
      </p:nvGrpSpPr>
      <p:grpSpPr>
        <a:xfrm>
          <a:off x="0" y="0"/>
          <a:ext cx="0" cy="0"/>
          <a:chOff x="0" y="0"/>
          <a:chExt cx="0" cy="0"/>
        </a:xfrm>
      </p:grpSpPr>
      <p:sp>
        <p:nvSpPr>
          <p:cNvPr id="3459" name="Google Shape;3459;g3566bf1ac3a_0_25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0" name="Google Shape;3460;g3566bf1ac3a_0_25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b="1">
                <a:solidFill>
                  <a:schemeClr val="dk1"/>
                </a:solidFill>
              </a:rPr>
              <a:t>SECTION HEADER SLIDE - GUIDANCE NOTES:</a:t>
            </a: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a:solidFill>
                  <a:schemeClr val="dk1"/>
                </a:solidFill>
              </a:rPr>
              <a:t>Use this slide to mark a new section of your presentation. </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do not…</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font, colour or size of text.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size or shape of the image box.</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Move the text box or make it bigger/smaller.</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make sure…</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All text is in capital letters.</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Image box is completely filled and scaled proportionally.</a:t>
            </a:r>
            <a:endParaRPr b="1">
              <a:solidFill>
                <a:schemeClr val="dk1"/>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5"/>
        <p:cNvGrpSpPr/>
        <p:nvPr/>
      </p:nvGrpSpPr>
      <p:grpSpPr>
        <a:xfrm>
          <a:off x="0" y="0"/>
          <a:ext cx="0" cy="0"/>
          <a:chOff x="0" y="0"/>
          <a:chExt cx="0" cy="0"/>
        </a:xfrm>
      </p:grpSpPr>
      <p:sp>
        <p:nvSpPr>
          <p:cNvPr id="3466" name="Google Shape;3466;g304bafef68d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7" name="Google Shape;3467;g304bafef68d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Font typeface="Calibri"/>
              <a:buChar char="●"/>
            </a:pPr>
            <a:r>
              <a:rPr lang="en-GB">
                <a:solidFill>
                  <a:schemeClr val="dk1"/>
                </a:solidFill>
              </a:rPr>
              <a:t>So your student loan is made up of your tuition fee loan and your maintenance loan combined at the end of your degree.</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Repayments start the April after you leave university and only when you are earning over </a:t>
            </a:r>
            <a:r>
              <a:rPr lang="en-GB" b="1">
                <a:solidFill>
                  <a:schemeClr val="dk1"/>
                </a:solidFill>
              </a:rPr>
              <a:t>£25,000</a:t>
            </a:r>
            <a:r>
              <a:rPr lang="en-GB">
                <a:solidFill>
                  <a:schemeClr val="dk1"/>
                </a:solidFill>
              </a:rPr>
              <a:t>. This means that for whatever reason in your working life your salary goes under the threshold amount, you will stop paying your student loan.</a:t>
            </a:r>
            <a:endParaRPr>
              <a:solidFill>
                <a:schemeClr val="dk1"/>
              </a:solidFill>
            </a:endParaRPr>
          </a:p>
          <a:p>
            <a:pPr marL="457200" lvl="0" indent="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When you start to repay your student loan, there will be interest charged however it is important to mention that the interest rate is much lower than a bank loan. </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And anything that is unpaid after 40 years is written off.</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4"/>
        <p:cNvGrpSpPr/>
        <p:nvPr/>
      </p:nvGrpSpPr>
      <p:grpSpPr>
        <a:xfrm>
          <a:off x="0" y="0"/>
          <a:ext cx="0" cy="0"/>
          <a:chOff x="0" y="0"/>
          <a:chExt cx="0" cy="0"/>
        </a:xfrm>
      </p:grpSpPr>
      <p:sp>
        <p:nvSpPr>
          <p:cNvPr id="3475" name="Google Shape;3475;g3566bf1ac3a_0_30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6" name="Google Shape;3476;g3566bf1ac3a_0_30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Font typeface="Calibri"/>
              <a:buChar char="●"/>
            </a:pPr>
            <a:r>
              <a:rPr lang="en-GB">
                <a:solidFill>
                  <a:schemeClr val="dk1"/>
                </a:solidFill>
              </a:rPr>
              <a:t>So your student loan is made up of your tuition fee loan and your maintenance loan combined at the end of your degree.</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Repayments start the April after you leave university and only when you are earning over </a:t>
            </a:r>
            <a:r>
              <a:rPr lang="en-GB" b="1">
                <a:solidFill>
                  <a:schemeClr val="dk1"/>
                </a:solidFill>
              </a:rPr>
              <a:t>£25,000</a:t>
            </a:r>
            <a:r>
              <a:rPr lang="en-GB">
                <a:solidFill>
                  <a:schemeClr val="dk1"/>
                </a:solidFill>
              </a:rPr>
              <a:t>. </a:t>
            </a:r>
            <a:r>
              <a:rPr lang="en-GB">
                <a:solidFill>
                  <a:srgbClr val="363F49"/>
                </a:solidFill>
              </a:rPr>
              <a:t>Repayments are currently calculated as 9% of any income above this.</a:t>
            </a:r>
            <a:r>
              <a:rPr lang="en-GB">
                <a:solidFill>
                  <a:schemeClr val="dk1"/>
                </a:solidFill>
              </a:rPr>
              <a:t>This means that for whatever reason in your working life your salary goes under the threshold amount, you will stop paying your student loan.</a:t>
            </a:r>
            <a:endParaRPr>
              <a:solidFill>
                <a:schemeClr val="dk1"/>
              </a:solidFill>
            </a:endParaRPr>
          </a:p>
          <a:p>
            <a:pPr marL="457200" lvl="0" indent="-304800" algn="l" rtl="0">
              <a:lnSpc>
                <a:spcPct val="115000"/>
              </a:lnSpc>
              <a:spcBef>
                <a:spcPts val="0"/>
              </a:spcBef>
              <a:spcAft>
                <a:spcPts val="0"/>
              </a:spcAft>
              <a:buClr>
                <a:schemeClr val="dk1"/>
              </a:buClr>
              <a:buSzPts val="1200"/>
              <a:buFont typeface="Calibri"/>
              <a:buChar char="●"/>
            </a:pPr>
            <a:r>
              <a:rPr lang="en-GB" i="1">
                <a:solidFill>
                  <a:srgbClr val="410098"/>
                </a:solidFill>
              </a:rPr>
              <a:t>Eg income = £28,000. Income above £25,000 = £3,000. 9% of £3,000 = £270, £22.50 a month.</a:t>
            </a:r>
            <a:endParaRPr>
              <a:solidFill>
                <a:schemeClr val="dk1"/>
              </a:solidFill>
            </a:endParaRPr>
          </a:p>
          <a:p>
            <a:pPr marL="457200" lvl="0" indent="0" algn="l" rtl="0">
              <a:spcBef>
                <a:spcPts val="0"/>
              </a:spcBef>
              <a:spcAft>
                <a:spcPts val="0"/>
              </a:spcAft>
              <a:buClr>
                <a:schemeClr val="dk1"/>
              </a:buClr>
              <a:buSzPts val="1100"/>
              <a:buFont typeface="Arial"/>
              <a:buNone/>
            </a:pP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When you start to repay your student loan, there will be interest charged however it is important to mention that the interest rate is much lower than a bank loan. </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And anything that is unpaid after 40 years is written off.</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rgbClr val="363F49"/>
              </a:solidFill>
            </a:endParaRPr>
          </a:p>
          <a:p>
            <a:pPr marL="457200" lvl="0" indent="0" algn="l" rtl="0">
              <a:lnSpc>
                <a:spcPct val="115000"/>
              </a:lnSpc>
              <a:spcBef>
                <a:spcPts val="0"/>
              </a:spcBef>
              <a:spcAft>
                <a:spcPts val="0"/>
              </a:spcAft>
              <a:buClr>
                <a:schemeClr val="dk1"/>
              </a:buClr>
              <a:buSzPts val="1100"/>
              <a:buFont typeface="Arial"/>
              <a:buNone/>
            </a:pPr>
            <a:endParaRPr i="1">
              <a:solidFill>
                <a:srgbClr val="410098"/>
              </a:solidFill>
            </a:endParaRPr>
          </a:p>
          <a:p>
            <a:pPr marL="457200" lvl="0" indent="-304800" algn="l" rtl="0">
              <a:lnSpc>
                <a:spcPct val="115000"/>
              </a:lnSpc>
              <a:spcBef>
                <a:spcPts val="0"/>
              </a:spcBef>
              <a:spcAft>
                <a:spcPts val="0"/>
              </a:spcAft>
              <a:buClr>
                <a:schemeClr val="dk1"/>
              </a:buClr>
              <a:buSzPts val="1200"/>
              <a:buFont typeface="Calibri"/>
              <a:buChar char="●"/>
            </a:pPr>
            <a:r>
              <a:rPr lang="en-GB">
                <a:solidFill>
                  <a:srgbClr val="363F49"/>
                </a:solidFill>
              </a:rPr>
              <a:t>The interest rate will normally be based on the Retail Price Index (RPI).</a:t>
            </a:r>
            <a:endParaRPr>
              <a:solidFill>
                <a:srgbClr val="363F49"/>
              </a:solidFill>
            </a:endParaRPr>
          </a:p>
          <a:p>
            <a:pPr marL="0" lvl="0" indent="0" algn="l" rtl="0">
              <a:lnSpc>
                <a:spcPct val="115000"/>
              </a:lnSpc>
              <a:spcBef>
                <a:spcPts val="0"/>
              </a:spcBef>
              <a:spcAft>
                <a:spcPts val="0"/>
              </a:spcAft>
              <a:buClr>
                <a:schemeClr val="dk1"/>
              </a:buClr>
              <a:buSzPts val="1100"/>
              <a:buFont typeface="Arial"/>
              <a:buNone/>
            </a:pPr>
            <a:endParaRPr>
              <a:solidFill>
                <a:srgbClr val="363F49"/>
              </a:solidFill>
            </a:endParaRPr>
          </a:p>
          <a:p>
            <a:pPr marL="457200" lvl="0" indent="-304800" algn="l" rtl="0">
              <a:lnSpc>
                <a:spcPct val="115000"/>
              </a:lnSpc>
              <a:spcBef>
                <a:spcPts val="0"/>
              </a:spcBef>
              <a:spcAft>
                <a:spcPts val="0"/>
              </a:spcAft>
              <a:buClr>
                <a:schemeClr val="dk1"/>
              </a:buClr>
              <a:buSzPts val="1200"/>
              <a:buFont typeface="Calibri"/>
              <a:buChar char="●"/>
            </a:pPr>
            <a:r>
              <a:rPr lang="en-GB">
                <a:solidFill>
                  <a:schemeClr val="dk1"/>
                </a:solidFill>
              </a:rPr>
              <a:t>The student loan from the government is different to usual loans. The loan is never passed on to anyone else; no one else will ever be responsible for paying it back. Also, it doesn’t have a negative effect on your credit rating – so when you apply for mortgages or credit cards in the future, the balance of your student loan won’t be considered.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600">
              <a:solidFill>
                <a:schemeClr val="dk1"/>
              </a:solidFill>
            </a:endParaRPr>
          </a:p>
          <a:p>
            <a:pPr marL="0" lvl="0" indent="0" algn="l" rtl="0">
              <a:spcBef>
                <a:spcPts val="0"/>
              </a:spcBef>
              <a:spcAft>
                <a:spcPts val="0"/>
              </a:spcAft>
              <a:buClr>
                <a:schemeClr val="dk1"/>
              </a:buClr>
              <a:buSzPts val="1100"/>
              <a:buFont typeface="Arial"/>
              <a:buNone/>
            </a:pPr>
            <a:endParaRPr sz="500">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sz="4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u="sng">
                <a:solidFill>
                  <a:schemeClr val="hlink"/>
                </a:solidFill>
                <a:hlinkClick r:id="rId3"/>
              </a:rPr>
              <a:t>https://www.gov.uk/apply-online-for-student-finance</a:t>
            </a:r>
            <a:endParaRPr sz="1300" u="sng">
              <a:solidFill>
                <a:schemeClr val="hlink"/>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1"/>
        <p:cNvGrpSpPr/>
        <p:nvPr/>
      </p:nvGrpSpPr>
      <p:grpSpPr>
        <a:xfrm>
          <a:off x="0" y="0"/>
          <a:ext cx="0" cy="0"/>
          <a:chOff x="0" y="0"/>
          <a:chExt cx="0" cy="0"/>
        </a:xfrm>
      </p:grpSpPr>
      <p:sp>
        <p:nvSpPr>
          <p:cNvPr id="3482" name="Google Shape;3482;g304bafef68d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3" name="Google Shape;3483;g304bafef68d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lnSpc>
                <a:spcPct val="115000"/>
              </a:lnSpc>
              <a:spcBef>
                <a:spcPts val="0"/>
              </a:spcBef>
              <a:spcAft>
                <a:spcPts val="0"/>
              </a:spcAft>
              <a:buClr>
                <a:schemeClr val="dk1"/>
              </a:buClr>
              <a:buSzPts val="1200"/>
              <a:buFont typeface="Calibri"/>
              <a:buChar char="●"/>
            </a:pPr>
            <a:r>
              <a:rPr lang="en-GB">
                <a:solidFill>
                  <a:schemeClr val="dk1"/>
                </a:solidFill>
              </a:rPr>
              <a:t>The interest rate is based on the Retail Price Index or RPI, which measures changes to the cost of living in the UK. The interest rate is updated once a year in September, using the RPI from March of that year.</a:t>
            </a:r>
            <a:endParaRPr>
              <a:solidFill>
                <a:schemeClr val="dk1"/>
              </a:solidFill>
            </a:endParaRPr>
          </a:p>
          <a:p>
            <a:pPr marL="457200" lvl="0" indent="-304800" algn="l" rtl="0">
              <a:lnSpc>
                <a:spcPct val="115000"/>
              </a:lnSpc>
              <a:spcBef>
                <a:spcPts val="0"/>
              </a:spcBef>
              <a:spcAft>
                <a:spcPts val="0"/>
              </a:spcAft>
              <a:buClr>
                <a:schemeClr val="dk1"/>
              </a:buClr>
              <a:buSzPts val="1200"/>
              <a:buFont typeface="Calibri"/>
              <a:buChar char="●"/>
            </a:pPr>
            <a:r>
              <a:rPr lang="en-GB">
                <a:solidFill>
                  <a:schemeClr val="dk1"/>
                </a:solidFill>
              </a:rPr>
              <a:t>RPI (retail price index) is essentially a measure of inflation</a:t>
            </a:r>
            <a:endParaRPr>
              <a:solidFill>
                <a:schemeClr val="dk1"/>
              </a:solidFill>
            </a:endParaRPr>
          </a:p>
          <a:p>
            <a:pPr marL="457200" lvl="0" indent="0" algn="l" rtl="0">
              <a:lnSpc>
                <a:spcPct val="115000"/>
              </a:lnSpc>
              <a:spcBef>
                <a:spcPts val="0"/>
              </a:spcBef>
              <a:spcAft>
                <a:spcPts val="0"/>
              </a:spcAft>
              <a:buClr>
                <a:schemeClr val="dk1"/>
              </a:buClr>
              <a:buSzPts val="1100"/>
              <a:buFont typeface="Arial"/>
              <a:buNone/>
            </a:pPr>
            <a:endParaRPr>
              <a:solidFill>
                <a:schemeClr val="dk1"/>
              </a:solidFill>
            </a:endParaRPr>
          </a:p>
          <a:p>
            <a:pPr marL="457200" lvl="0" indent="-304800" algn="l" rtl="0">
              <a:lnSpc>
                <a:spcPct val="115000"/>
              </a:lnSpc>
              <a:spcBef>
                <a:spcPts val="0"/>
              </a:spcBef>
              <a:spcAft>
                <a:spcPts val="0"/>
              </a:spcAft>
              <a:buClr>
                <a:schemeClr val="dk1"/>
              </a:buClr>
              <a:buSzPts val="1200"/>
              <a:buFont typeface="Calibri"/>
              <a:buChar char="●"/>
            </a:pPr>
            <a:r>
              <a:rPr lang="en-GB">
                <a:solidFill>
                  <a:schemeClr val="dk1"/>
                </a:solidFill>
              </a:rPr>
              <a:t>It’s important to remember that the amount of interest you’re charged doesn’t affect the amount you’ll repay each month. </a:t>
            </a:r>
            <a:r>
              <a:rPr lang="en-GB" b="1">
                <a:solidFill>
                  <a:schemeClr val="dk1"/>
                </a:solidFill>
              </a:rPr>
              <a:t>How much interest you’re charged depends on your circumstances. </a:t>
            </a:r>
            <a:endParaRPr b="1">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9"/>
        <p:cNvGrpSpPr/>
        <p:nvPr/>
      </p:nvGrpSpPr>
      <p:grpSpPr>
        <a:xfrm>
          <a:off x="0" y="0"/>
          <a:ext cx="0" cy="0"/>
          <a:chOff x="0" y="0"/>
          <a:chExt cx="0" cy="0"/>
        </a:xfrm>
      </p:grpSpPr>
      <p:sp>
        <p:nvSpPr>
          <p:cNvPr id="3490" name="Google Shape;3490;g3566bf1ac3a_0_3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1" name="Google Shape;3491;g3566bf1ac3a_0_3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7"/>
        <p:cNvGrpSpPr/>
        <p:nvPr/>
      </p:nvGrpSpPr>
      <p:grpSpPr>
        <a:xfrm>
          <a:off x="0" y="0"/>
          <a:ext cx="0" cy="0"/>
          <a:chOff x="0" y="0"/>
          <a:chExt cx="0" cy="0"/>
        </a:xfrm>
      </p:grpSpPr>
      <p:sp>
        <p:nvSpPr>
          <p:cNvPr id="3498" name="Google Shape;3498;g3577e30fa56_0_2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9" name="Google Shape;3499;g3577e30fa56_0_2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Your student loan is designed to be affordable and the amount you pay is in reflection to the amount you earn. Therefore if you wage increases – your loan will increase. Likewise, if your wage reduces, your loan will reduce.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So if you earned £28,000 per year, with a monthly income of £2,333 before tax, you would pay £5 per month for your student loan repayments.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6"/>
        <p:cNvGrpSpPr/>
        <p:nvPr/>
      </p:nvGrpSpPr>
      <p:grpSpPr>
        <a:xfrm>
          <a:off x="0" y="0"/>
          <a:ext cx="0" cy="0"/>
          <a:chOff x="0" y="0"/>
          <a:chExt cx="0" cy="0"/>
        </a:xfrm>
      </p:grpSpPr>
      <p:sp>
        <p:nvSpPr>
          <p:cNvPr id="3507" name="Google Shape;3507;g3577e30fa56_0_5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8" name="Google Shape;3508;g3577e30fa56_0_5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Calibri"/>
              <a:buNone/>
            </a:pPr>
            <a:r>
              <a:rPr lang="en-GB">
                <a:solidFill>
                  <a:schemeClr val="dk1"/>
                </a:solidFill>
              </a:rPr>
              <a:t>The other main area of support available is from the University, from us if you choose to come to study here.</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Our support can change each year too.</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A key thing about support from our University is that the awards </a:t>
            </a:r>
            <a:r>
              <a:rPr lang="en-GB" b="1">
                <a:solidFill>
                  <a:schemeClr val="dk1"/>
                </a:solidFill>
              </a:rPr>
              <a:t>don’t have to be repaid</a:t>
            </a:r>
            <a:r>
              <a:rPr lang="en-GB">
                <a:solidFill>
                  <a:schemeClr val="dk1"/>
                </a:solidFill>
              </a:rPr>
              <a:t> and they won’t affect the amount of student loan that you can get.</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The funding comes in two forms: bursaries and scholarships</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Clr>
                <a:schemeClr val="dk1"/>
              </a:buClr>
              <a:buSzPts val="1100"/>
              <a:buFont typeface="Calibri"/>
              <a:buNone/>
            </a:pPr>
            <a:r>
              <a:rPr lang="en-GB">
                <a:solidFill>
                  <a:schemeClr val="dk1"/>
                </a:solidFill>
              </a:rPr>
              <a:t>Lots of universities will also offer bursaries and scholarships.</a:t>
            </a:r>
            <a:endParaRPr>
              <a:solidFill>
                <a:schemeClr val="dk1"/>
              </a:solidFill>
            </a:endParaRPr>
          </a:p>
          <a:p>
            <a:pPr marL="0" lvl="0" indent="0" algn="l" rtl="0">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Clr>
                <a:schemeClr val="dk1"/>
              </a:buClr>
              <a:buSzPts val="1100"/>
              <a:buFont typeface="Calibri"/>
              <a:buNone/>
            </a:pPr>
            <a:r>
              <a:rPr lang="en-GB">
                <a:solidFill>
                  <a:schemeClr val="dk1"/>
                </a:solidFill>
              </a:rPr>
              <a:t>These can be awarded for </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Academic achievements</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Sporting ability</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Musical ability</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Household income</a:t>
            </a:r>
            <a:endParaRPr>
              <a:solidFill>
                <a:schemeClr val="dk1"/>
              </a:solidFill>
            </a:endParaRPr>
          </a:p>
          <a:p>
            <a:pPr marL="171450" lvl="0" indent="-101600" algn="l" rtl="0">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Clr>
                <a:schemeClr val="dk1"/>
              </a:buClr>
              <a:buSzPts val="1100"/>
              <a:buFont typeface="Calibri"/>
              <a:buNone/>
            </a:pPr>
            <a:r>
              <a:rPr lang="en-GB">
                <a:solidFill>
                  <a:schemeClr val="dk1"/>
                </a:solidFill>
              </a:rPr>
              <a:t>This money does not need to be paid back</a:t>
            </a:r>
            <a:endParaRPr>
              <a:solidFill>
                <a:schemeClr val="dk1"/>
              </a:solidFill>
            </a:endParaRPr>
          </a:p>
          <a:p>
            <a:pPr marL="0" lvl="0" indent="0" algn="l" rtl="0">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Clr>
                <a:schemeClr val="dk1"/>
              </a:buClr>
              <a:buSzPts val="1100"/>
              <a:buFont typeface="Calibri"/>
              <a:buNone/>
            </a:pPr>
            <a:endParaRPr>
              <a:solidFill>
                <a:schemeClr val="dk1"/>
              </a:solidFill>
            </a:endParaRPr>
          </a:p>
          <a:p>
            <a:pPr marL="0" lvl="0" indent="0" algn="l" rtl="0">
              <a:lnSpc>
                <a:spcPct val="100000"/>
              </a:lnSpc>
              <a:spcBef>
                <a:spcPts val="0"/>
              </a:spcBef>
              <a:spcAft>
                <a:spcPts val="0"/>
              </a:spcAft>
              <a:buNone/>
            </a:pPr>
            <a:endParaRPr b="1">
              <a:solidFill>
                <a:schemeClr val="dk1"/>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3"/>
        <p:cNvGrpSpPr/>
        <p:nvPr/>
      </p:nvGrpSpPr>
      <p:grpSpPr>
        <a:xfrm>
          <a:off x="0" y="0"/>
          <a:ext cx="0" cy="0"/>
          <a:chOff x="0" y="0"/>
          <a:chExt cx="0" cy="0"/>
        </a:xfrm>
      </p:grpSpPr>
      <p:sp>
        <p:nvSpPr>
          <p:cNvPr id="3514" name="Google Shape;3514;g3577e30fa56_0_7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5" name="Google Shape;3515;g3577e30fa56_0_7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200"/>
              <a:buFont typeface="Calibri"/>
              <a:buNone/>
            </a:pPr>
            <a:r>
              <a:rPr lang="en-GB">
                <a:solidFill>
                  <a:schemeClr val="dk1"/>
                </a:solidFill>
              </a:rPr>
              <a:t>-This is non-repayable and you will receive it each year.</a:t>
            </a:r>
            <a:endParaRPr>
              <a:solidFill>
                <a:schemeClr val="dk1"/>
              </a:solidFill>
            </a:endParaRPr>
          </a:p>
          <a:p>
            <a:pPr marL="0" lvl="0" indent="0" algn="l" rtl="0">
              <a:lnSpc>
                <a:spcPct val="115000"/>
              </a:lnSpc>
              <a:spcBef>
                <a:spcPts val="0"/>
              </a:spcBef>
              <a:spcAft>
                <a:spcPts val="0"/>
              </a:spcAft>
              <a:buClr>
                <a:schemeClr val="dk1"/>
              </a:buClr>
              <a:buSzPts val="1200"/>
              <a:buFont typeface="Calibri"/>
              <a:buNone/>
            </a:pPr>
            <a:r>
              <a:rPr lang="en-GB">
                <a:solidFill>
                  <a:schemeClr val="dk1"/>
                </a:solidFill>
              </a:rPr>
              <a:t>-The University uses the details submitted to Student Finance and UCAS.</a:t>
            </a:r>
            <a:endParaRPr>
              <a:solidFill>
                <a:schemeClr val="dk1"/>
              </a:solidFill>
            </a:endParaRPr>
          </a:p>
          <a:p>
            <a:pPr marL="0" lvl="0" indent="0" algn="l" rtl="0">
              <a:lnSpc>
                <a:spcPct val="115000"/>
              </a:lnSpc>
              <a:spcBef>
                <a:spcPts val="0"/>
              </a:spcBef>
              <a:spcAft>
                <a:spcPts val="0"/>
              </a:spcAft>
              <a:buClr>
                <a:schemeClr val="dk1"/>
              </a:buClr>
              <a:buSzPts val="1200"/>
              <a:buFont typeface="Calibri"/>
              <a:buNone/>
            </a:pPr>
            <a:r>
              <a:rPr lang="en-GB">
                <a:solidFill>
                  <a:schemeClr val="dk1"/>
                </a:solidFill>
              </a:rPr>
              <a:t>-There are 3 main areas of eligibility.</a:t>
            </a:r>
            <a:endParaRPr>
              <a:solidFill>
                <a:schemeClr val="dk1"/>
              </a:solidFill>
            </a:endParaRPr>
          </a:p>
          <a:p>
            <a:pPr marL="0" lvl="0" indent="0" algn="l" rtl="0">
              <a:lnSpc>
                <a:spcPct val="115000"/>
              </a:lnSpc>
              <a:spcBef>
                <a:spcPts val="0"/>
              </a:spcBef>
              <a:spcAft>
                <a:spcPts val="0"/>
              </a:spcAft>
              <a:buClr>
                <a:schemeClr val="dk1"/>
              </a:buClr>
              <a:buSzPts val="1200"/>
              <a:buFont typeface="Calibri"/>
              <a:buNone/>
            </a:pPr>
            <a:endParaRPr>
              <a:solidFill>
                <a:schemeClr val="dk1"/>
              </a:solidFill>
            </a:endParaRPr>
          </a:p>
          <a:p>
            <a:pPr marL="0" lvl="0" indent="0" algn="l" rtl="0">
              <a:lnSpc>
                <a:spcPct val="115000"/>
              </a:lnSpc>
              <a:spcBef>
                <a:spcPts val="0"/>
              </a:spcBef>
              <a:spcAft>
                <a:spcPts val="0"/>
              </a:spcAft>
              <a:buClr>
                <a:schemeClr val="dk1"/>
              </a:buClr>
              <a:buSzPts val="1200"/>
              <a:buFont typeface="Calibri"/>
              <a:buNone/>
            </a:pPr>
            <a:r>
              <a:rPr lang="en-GB">
                <a:solidFill>
                  <a:schemeClr val="dk1"/>
                </a:solidFill>
                <a:latin typeface="Calibri"/>
                <a:ea typeface="Calibri"/>
                <a:cs typeface="Calibri"/>
                <a:sym typeface="Calibri"/>
              </a:rPr>
              <a:t>There are additional elements to our bursary scheme which factor in your postcode and the grades you have achieved.</a:t>
            </a:r>
            <a:endParaRPr>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200"/>
              <a:buFont typeface="Calibri"/>
              <a:buNone/>
            </a:pPr>
            <a:r>
              <a:rPr lang="en-GB">
                <a:solidFill>
                  <a:schemeClr val="dk1"/>
                </a:solidFill>
                <a:latin typeface="Calibri"/>
                <a:ea typeface="Calibri"/>
                <a:cs typeface="Calibri"/>
                <a:sym typeface="Calibri"/>
              </a:rPr>
              <a:t>If your income is £25,000 or less </a:t>
            </a:r>
            <a:r>
              <a:rPr lang="en-GB" b="1">
                <a:solidFill>
                  <a:schemeClr val="dk1"/>
                </a:solidFill>
                <a:latin typeface="Calibri"/>
                <a:ea typeface="Calibri"/>
                <a:cs typeface="Calibri"/>
                <a:sym typeface="Calibri"/>
              </a:rPr>
              <a:t>and</a:t>
            </a:r>
            <a:r>
              <a:rPr lang="en-GB">
                <a:solidFill>
                  <a:schemeClr val="dk1"/>
                </a:solidFill>
                <a:latin typeface="Calibri"/>
                <a:ea typeface="Calibri"/>
                <a:cs typeface="Calibri"/>
                <a:sym typeface="Calibri"/>
              </a:rPr>
              <a:t> you live in one of the more deprived areas in the country, you could receive an additional £250 per year.</a:t>
            </a:r>
            <a:endParaRPr>
              <a:solidFill>
                <a:schemeClr val="dk1"/>
              </a:solidFill>
              <a:latin typeface="Calibri"/>
              <a:ea typeface="Calibri"/>
              <a:cs typeface="Calibri"/>
              <a:sym typeface="Calibri"/>
            </a:endParaRPr>
          </a:p>
          <a:p>
            <a:pPr marL="0" lvl="0" indent="0" algn="l" rtl="0">
              <a:lnSpc>
                <a:spcPct val="115000"/>
              </a:lnSpc>
              <a:spcBef>
                <a:spcPts val="0"/>
              </a:spcBef>
              <a:spcAft>
                <a:spcPts val="0"/>
              </a:spcAft>
              <a:buClr>
                <a:srgbClr val="410098"/>
              </a:buClr>
              <a:buSzPts val="1200"/>
              <a:buFont typeface="Calibri"/>
              <a:buNone/>
            </a:pPr>
            <a:r>
              <a:rPr lang="en-GB">
                <a:solidFill>
                  <a:srgbClr val="410098"/>
                </a:solidFill>
              </a:rPr>
              <a:t>If you live within the Sheffield City Region in an area where it’s not common for people to go to university </a:t>
            </a:r>
            <a:r>
              <a:rPr lang="en-GB" b="1">
                <a:solidFill>
                  <a:srgbClr val="410098"/>
                </a:solidFill>
              </a:rPr>
              <a:t>and</a:t>
            </a:r>
            <a:r>
              <a:rPr lang="en-GB">
                <a:solidFill>
                  <a:srgbClr val="410098"/>
                </a:solidFill>
              </a:rPr>
              <a:t> achieve ABB or higher at A Level, </a:t>
            </a:r>
            <a:r>
              <a:rPr lang="en-GB" b="1">
                <a:solidFill>
                  <a:srgbClr val="410098"/>
                </a:solidFill>
              </a:rPr>
              <a:t>you will receive £250 </a:t>
            </a:r>
            <a:r>
              <a:rPr lang="en-GB">
                <a:solidFill>
                  <a:srgbClr val="410098"/>
                </a:solidFill>
              </a:rPr>
              <a:t>on top of any other financial support that you receive. This award does not take household income into account.</a:t>
            </a:r>
            <a:endParaRPr>
              <a:solidFill>
                <a:srgbClr val="410098"/>
              </a:solidFill>
            </a:endParaRPr>
          </a:p>
          <a:p>
            <a:pPr marL="0" lvl="0" indent="0" algn="l" rtl="0">
              <a:lnSpc>
                <a:spcPct val="115000"/>
              </a:lnSpc>
              <a:spcBef>
                <a:spcPts val="0"/>
              </a:spcBef>
              <a:spcAft>
                <a:spcPts val="0"/>
              </a:spcAft>
              <a:buClr>
                <a:schemeClr val="dk1"/>
              </a:buClr>
              <a:buSzPts val="1200"/>
              <a:buFont typeface="Calibri"/>
              <a:buNone/>
            </a:pPr>
            <a:r>
              <a:rPr lang="en-GB">
                <a:solidFill>
                  <a:schemeClr val="dk1"/>
                </a:solidFill>
                <a:latin typeface="Calibri"/>
                <a:ea typeface="Calibri"/>
                <a:cs typeface="Calibri"/>
                <a:sym typeface="Calibri"/>
              </a:rPr>
              <a:t>But you can only receive </a:t>
            </a:r>
            <a:r>
              <a:rPr lang="en-GB" b="1">
                <a:solidFill>
                  <a:schemeClr val="dk1"/>
                </a:solidFill>
                <a:latin typeface="Calibri"/>
                <a:ea typeface="Calibri"/>
                <a:cs typeface="Calibri"/>
                <a:sym typeface="Calibri"/>
              </a:rPr>
              <a:t>one or other these two postcode awards, not both</a:t>
            </a:r>
            <a:r>
              <a:rPr lang="en-GB">
                <a:solidFill>
                  <a:schemeClr val="dk1"/>
                </a:solidFill>
                <a:latin typeface="Calibri"/>
                <a:ea typeface="Calibri"/>
                <a:cs typeface="Calibri"/>
                <a:sym typeface="Calibri"/>
              </a:rPr>
              <a:t>, so our maximum bursary which consider household income and postcode for next year is £1,250 per year. </a:t>
            </a:r>
            <a:endParaRPr>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200"/>
              <a:buFont typeface="Calibri"/>
              <a:buNone/>
            </a:pPr>
            <a:endParaRPr>
              <a:solidFill>
                <a:schemeClr val="dk1"/>
              </a:solidFill>
              <a:latin typeface="Calibri"/>
              <a:ea typeface="Calibri"/>
              <a:cs typeface="Calibri"/>
              <a:sym typeface="Calibri"/>
            </a:endParaRPr>
          </a:p>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1"/>
        <p:cNvGrpSpPr/>
        <p:nvPr/>
      </p:nvGrpSpPr>
      <p:grpSpPr>
        <a:xfrm>
          <a:off x="0" y="0"/>
          <a:ext cx="0" cy="0"/>
          <a:chOff x="0" y="0"/>
          <a:chExt cx="0" cy="0"/>
        </a:xfrm>
      </p:grpSpPr>
      <p:sp>
        <p:nvSpPr>
          <p:cNvPr id="3522" name="Google Shape;3522;g3577e30fa56_0_1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3" name="Google Shape;3523;g3577e30fa56_0_1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We also have enhanced bursaries available for students who:</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●Have come from care (known as care leavers)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●Are estranged from their families (in other words, who have no contact and won’t be able to rely on financial support from them)</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●Have caring responsibilities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These are </a:t>
            </a:r>
            <a:r>
              <a:rPr lang="en-GB" b="1">
                <a:solidFill>
                  <a:schemeClr val="dk1"/>
                </a:solidFill>
              </a:rPr>
              <a:t>instead</a:t>
            </a:r>
            <a:r>
              <a:rPr lang="en-GB">
                <a:solidFill>
                  <a:schemeClr val="dk1"/>
                </a:solidFill>
              </a:rPr>
              <a:t> of University of Sheffield Bursary Scheme.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Care leavers and students estranged from their families can apply for an enhanced support of up to £10,000 per year - half that amount for part-time students. If a care leaver or an estranged student, you must be under 25 on the first day of your course. The reason it is ‘up to’ is because how the award is paid depends on where you choose to live. If you live in University accommodation you will receive a bursary of £4,500 in two instalments, plus have your accommodation fees paid by the University. If you choose to live in private accommodation, you’ll receive £10,000 in four instalments.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Students who have caring responsibilities can apply for enhanced support of £4,500 per year - and again, half that amount for part-time students.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0"/>
        <p:cNvGrpSpPr/>
        <p:nvPr/>
      </p:nvGrpSpPr>
      <p:grpSpPr>
        <a:xfrm>
          <a:off x="0" y="0"/>
          <a:ext cx="0" cy="0"/>
          <a:chOff x="0" y="0"/>
          <a:chExt cx="0" cy="0"/>
        </a:xfrm>
      </p:grpSpPr>
      <p:sp>
        <p:nvSpPr>
          <p:cNvPr id="3531" name="Google Shape;3531;g3577e30fa56_0_18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2" name="Google Shape;3532;g3577e30fa56_0_18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rPr>
              <a:t>We also have a range of scholarships available.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Whilst you are automatically assessed for a bursary, you need to </a:t>
            </a:r>
            <a:r>
              <a:rPr lang="en-GB" b="1">
                <a:solidFill>
                  <a:schemeClr val="dk1"/>
                </a:solidFill>
              </a:rPr>
              <a:t>apply</a:t>
            </a:r>
            <a:r>
              <a:rPr lang="en-GB">
                <a:solidFill>
                  <a:schemeClr val="dk1"/>
                </a:solidFill>
              </a:rPr>
              <a:t> for a scholarship – and there a limited number available.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As with bursaries, there are some criteria to meet, and they may be related to your household income, your background, your grades, or your course. There are deadlines to apply for these scholarships, and there are no guarantees that you will be awarded one.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The screen shows a number of awards we have available centrally </a:t>
            </a:r>
            <a:r>
              <a:rPr lang="en-GB" b="1">
                <a:solidFill>
                  <a:schemeClr val="dk1"/>
                </a:solidFill>
              </a:rPr>
              <a:t>and most scholarships are open </a:t>
            </a:r>
            <a:r>
              <a:rPr lang="en-GB">
                <a:solidFill>
                  <a:schemeClr val="dk1"/>
                </a:solidFill>
              </a:rPr>
              <a:t>to the majority of students on the majority of courses. More information is available online – ESS and GSES usually open around November.</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Types of scholarships available: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Experience sheffield scholarship</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Global summer experience scholarship</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Sports scholarships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Departmental awards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GB" sz="1500">
                <a:solidFill>
                  <a:srgbClr val="410099"/>
                </a:solidFill>
              </a:rPr>
              <a:t>See more at: </a:t>
            </a:r>
            <a:r>
              <a:rPr lang="en-GB" sz="1500" u="sng">
                <a:solidFill>
                  <a:schemeClr val="hlink"/>
                </a:solidFill>
                <a:hlinkClick r:id="rId3"/>
              </a:rPr>
              <a:t>www.sheffield.ac.uk/undergraduate/fees-funding/additional</a:t>
            </a:r>
            <a:r>
              <a:rPr lang="en-GB" sz="1500">
                <a:solidFill>
                  <a:srgbClr val="410099"/>
                </a:solidFill>
              </a:rPr>
              <a:t> </a:t>
            </a:r>
            <a:endParaRPr sz="400">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9"/>
        <p:cNvGrpSpPr/>
        <p:nvPr/>
      </p:nvGrpSpPr>
      <p:grpSpPr>
        <a:xfrm>
          <a:off x="0" y="0"/>
          <a:ext cx="0" cy="0"/>
          <a:chOff x="0" y="0"/>
          <a:chExt cx="0" cy="0"/>
        </a:xfrm>
      </p:grpSpPr>
      <p:sp>
        <p:nvSpPr>
          <p:cNvPr id="3540" name="Google Shape;3540;g3577e30fa56_0_23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1" name="Google Shape;3541;g3577e30fa56_0_23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Calibri"/>
              <a:buNone/>
            </a:pPr>
            <a:r>
              <a:rPr lang="en-GB">
                <a:solidFill>
                  <a:schemeClr val="dk1"/>
                </a:solidFill>
              </a:rPr>
              <a:t>The other main area of support available is from the University, from us if you choose to come to study here.</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Our support can change each year too.</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A key thing about support from our University is that the awards </a:t>
            </a:r>
            <a:r>
              <a:rPr lang="en-GB" b="1">
                <a:solidFill>
                  <a:schemeClr val="dk1"/>
                </a:solidFill>
              </a:rPr>
              <a:t>don’t have to be repaid</a:t>
            </a:r>
            <a:r>
              <a:rPr lang="en-GB">
                <a:solidFill>
                  <a:schemeClr val="dk1"/>
                </a:solidFill>
              </a:rPr>
              <a:t> and they won’t affect the amount of student loan that you can get.</a:t>
            </a:r>
            <a:endParaRPr>
              <a:solidFill>
                <a:schemeClr val="dk1"/>
              </a:solidFill>
            </a:endParaRPr>
          </a:p>
          <a:p>
            <a:pPr marL="0" lvl="0" indent="0" algn="l" rtl="0">
              <a:lnSpc>
                <a:spcPct val="115000"/>
              </a:lnSpc>
              <a:spcBef>
                <a:spcPts val="0"/>
              </a:spcBef>
              <a:spcAft>
                <a:spcPts val="0"/>
              </a:spcAft>
              <a:buClr>
                <a:schemeClr val="dk1"/>
              </a:buClr>
              <a:buSzPts val="1100"/>
              <a:buFont typeface="Calibri"/>
              <a:buNone/>
            </a:pPr>
            <a:r>
              <a:rPr lang="en-GB">
                <a:solidFill>
                  <a:schemeClr val="dk1"/>
                </a:solidFill>
              </a:rPr>
              <a:t>The funding comes in two forms: bursaries and scholarships</a:t>
            </a:r>
            <a:endParaRPr>
              <a:solidFill>
                <a:schemeClr val="dk1"/>
              </a:solidFill>
            </a:endParaRPr>
          </a:p>
          <a:p>
            <a:pPr marL="0" lvl="0" indent="0" algn="l" rtl="0">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Clr>
                <a:schemeClr val="dk1"/>
              </a:buClr>
              <a:buSzPts val="1100"/>
              <a:buFont typeface="Calibri"/>
              <a:buNone/>
            </a:pPr>
            <a:endParaRPr>
              <a:solidFill>
                <a:schemeClr val="dk1"/>
              </a:solidFill>
            </a:endParaRPr>
          </a:p>
          <a:p>
            <a:pPr marL="0" lvl="0" indent="0" algn="l" rtl="0">
              <a:spcBef>
                <a:spcPts val="0"/>
              </a:spcBef>
              <a:spcAft>
                <a:spcPts val="0"/>
              </a:spcAft>
              <a:buNone/>
            </a:pPr>
            <a:endParaRPr b="1">
              <a:solidFill>
                <a:schemeClr val="dk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6"/>
        <p:cNvGrpSpPr/>
        <p:nvPr/>
      </p:nvGrpSpPr>
      <p:grpSpPr>
        <a:xfrm>
          <a:off x="0" y="0"/>
          <a:ext cx="0" cy="0"/>
          <a:chOff x="0" y="0"/>
          <a:chExt cx="0" cy="0"/>
        </a:xfrm>
      </p:grpSpPr>
      <p:sp>
        <p:nvSpPr>
          <p:cNvPr id="3547" name="Google Shape;3547;g3577e30fa56_0_28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8" name="Google Shape;3548;g3577e30fa56_0_28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Font typeface="Calibri"/>
              <a:buChar char="●"/>
            </a:pPr>
            <a:r>
              <a:rPr lang="en-GB">
                <a:solidFill>
                  <a:schemeClr val="dk1"/>
                </a:solidFill>
              </a:rPr>
              <a:t>Support for parents and carers</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If you're responsible for looking after someone else while studying, you could be entitled to additional support which is non-repayable.</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The </a:t>
            </a:r>
            <a:r>
              <a:rPr lang="en-GB" b="1">
                <a:solidFill>
                  <a:schemeClr val="dk1"/>
                </a:solidFill>
              </a:rPr>
              <a:t>Parents' Learning Allowance</a:t>
            </a:r>
            <a:r>
              <a:rPr lang="en-GB">
                <a:solidFill>
                  <a:schemeClr val="dk1"/>
                </a:solidFill>
              </a:rPr>
              <a:t> awards cash to students with dependent children. </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The </a:t>
            </a:r>
            <a:r>
              <a:rPr lang="en-GB" b="1">
                <a:solidFill>
                  <a:schemeClr val="dk1"/>
                </a:solidFill>
              </a:rPr>
              <a:t>Childcare Grant</a:t>
            </a:r>
            <a:r>
              <a:rPr lang="en-GB">
                <a:solidFill>
                  <a:schemeClr val="dk1"/>
                </a:solidFill>
              </a:rPr>
              <a:t> helps pay for a childminder, nursery or other childcare fees. </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The </a:t>
            </a:r>
            <a:r>
              <a:rPr lang="en-GB" b="1">
                <a:solidFill>
                  <a:schemeClr val="dk1"/>
                </a:solidFill>
              </a:rPr>
              <a:t>Adult Dependants' Grant</a:t>
            </a:r>
            <a:r>
              <a:rPr lang="en-GB">
                <a:solidFill>
                  <a:schemeClr val="dk1"/>
                </a:solidFill>
              </a:rPr>
              <a:t> provides cash support if you're financially responsible for another adult, for example, as a carer. Awards are means-tested, either by your household income or the person you look after.</a:t>
            </a:r>
            <a:endParaRPr>
              <a:solidFill>
                <a:schemeClr val="dk1"/>
              </a:solidFill>
            </a:endParaRPr>
          </a:p>
          <a:p>
            <a:pPr marL="457200" lvl="0" indent="-298450" algn="l" rtl="0">
              <a:spcBef>
                <a:spcPts val="0"/>
              </a:spcBef>
              <a:spcAft>
                <a:spcPts val="0"/>
              </a:spcAft>
              <a:buClr>
                <a:schemeClr val="dk1"/>
              </a:buClr>
              <a:buSzPts val="1100"/>
              <a:buFont typeface="Calibri"/>
              <a:buChar char="●"/>
            </a:pPr>
            <a:r>
              <a:rPr lang="en-GB">
                <a:solidFill>
                  <a:schemeClr val="dk1"/>
                </a:solidFill>
              </a:rPr>
              <a:t>While these funds are </a:t>
            </a:r>
            <a:r>
              <a:rPr lang="en-GB" i="1">
                <a:solidFill>
                  <a:schemeClr val="dk1"/>
                </a:solidFill>
              </a:rPr>
              <a:t>mostly</a:t>
            </a:r>
            <a:r>
              <a:rPr lang="en-GB">
                <a:solidFill>
                  <a:schemeClr val="dk1"/>
                </a:solidFill>
              </a:rPr>
              <a:t> for full-time UK students, who can claim (and how much) varies around the country. Cash is bundled in with Student Finance, so you'll need a UK bank account.</a:t>
            </a:r>
            <a:endParaRPr>
              <a:solidFill>
                <a:schemeClr val="dk1"/>
              </a:solidFill>
            </a:endParaRPr>
          </a:p>
          <a:p>
            <a:pPr marL="457200" lvl="0" indent="-22860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5"/>
        <p:cNvGrpSpPr/>
        <p:nvPr/>
      </p:nvGrpSpPr>
      <p:grpSpPr>
        <a:xfrm>
          <a:off x="0" y="0"/>
          <a:ext cx="0" cy="0"/>
          <a:chOff x="0" y="0"/>
          <a:chExt cx="0" cy="0"/>
        </a:xfrm>
      </p:grpSpPr>
      <p:sp>
        <p:nvSpPr>
          <p:cNvPr id="3556" name="Google Shape;3556;g3577e30fa56_0_3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7" name="Google Shape;3557;g3577e30fa56_0_3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0" algn="l" rtl="0">
              <a:spcBef>
                <a:spcPts val="0"/>
              </a:spcBef>
              <a:spcAft>
                <a:spcPts val="0"/>
              </a:spcAft>
              <a:buNone/>
            </a:pPr>
            <a:endParaRPr>
              <a:solidFill>
                <a:schemeClr val="dk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4"/>
        <p:cNvGrpSpPr/>
        <p:nvPr/>
      </p:nvGrpSpPr>
      <p:grpSpPr>
        <a:xfrm>
          <a:off x="0" y="0"/>
          <a:ext cx="0" cy="0"/>
          <a:chOff x="0" y="0"/>
          <a:chExt cx="0" cy="0"/>
        </a:xfrm>
      </p:grpSpPr>
      <p:sp>
        <p:nvSpPr>
          <p:cNvPr id="3565" name="Google Shape;3565;g3577e30fa56_0_39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6" name="Google Shape;3566;g3577e30fa56_0_39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b="1">
                <a:solidFill>
                  <a:schemeClr val="dk1"/>
                </a:solidFill>
              </a:rPr>
              <a:t>SECTION HEADER SLIDE - GUIDANCE NOTES:</a:t>
            </a: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b="1">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a:solidFill>
                  <a:schemeClr val="dk1"/>
                </a:solidFill>
              </a:rPr>
              <a:t>Use this slide to mark a new section of your presentation. </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do not…</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font, colour or size of text.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Change the size or shape of the image box.</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Move the text box or make it bigger/smaller.</a:t>
            </a:r>
            <a:endParaRPr>
              <a:solidFill>
                <a:schemeClr val="dk1"/>
              </a:solidFill>
            </a:endParaRPr>
          </a:p>
          <a:p>
            <a:pPr marL="0" lvl="0" indent="0" algn="l" rtl="0">
              <a:lnSpc>
                <a:spcPct val="100000"/>
              </a:lnSpc>
              <a:spcBef>
                <a:spcPts val="0"/>
              </a:spcBef>
              <a:spcAft>
                <a:spcPts val="0"/>
              </a:spcAft>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b="1">
                <a:solidFill>
                  <a:schemeClr val="dk1"/>
                </a:solidFill>
              </a:rPr>
              <a:t>Please make sure…</a:t>
            </a:r>
            <a:endParaRPr b="1">
              <a:solidFill>
                <a:schemeClr val="dk1"/>
              </a:solidFill>
            </a:endParaRPr>
          </a:p>
          <a:p>
            <a:pPr marL="457200" lvl="0" indent="-298450" algn="l" rtl="0">
              <a:lnSpc>
                <a:spcPct val="100000"/>
              </a:lnSpc>
              <a:spcBef>
                <a:spcPts val="0"/>
              </a:spcBef>
              <a:spcAft>
                <a:spcPts val="0"/>
              </a:spcAft>
              <a:buClr>
                <a:schemeClr val="dk1"/>
              </a:buClr>
              <a:buSzPts val="1100"/>
              <a:buChar char="●"/>
            </a:pPr>
            <a:r>
              <a:rPr lang="en-GB">
                <a:solidFill>
                  <a:schemeClr val="dk1"/>
                </a:solidFill>
              </a:rPr>
              <a:t>All text is in capital letters.</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Image box is completely filled and scaled proportionally.</a:t>
            </a:r>
            <a:endParaRPr b="1">
              <a:solidFill>
                <a:schemeClr val="dk1"/>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1"/>
        <p:cNvGrpSpPr/>
        <p:nvPr/>
      </p:nvGrpSpPr>
      <p:grpSpPr>
        <a:xfrm>
          <a:off x="0" y="0"/>
          <a:ext cx="0" cy="0"/>
          <a:chOff x="0" y="0"/>
          <a:chExt cx="0" cy="0"/>
        </a:xfrm>
      </p:grpSpPr>
      <p:sp>
        <p:nvSpPr>
          <p:cNvPr id="3572" name="Google Shape;3572;g3577e30fa56_0_41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3" name="Google Shape;3573;g3577e30fa56_0_4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b="1"/>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2"/>
        <p:cNvGrpSpPr/>
        <p:nvPr/>
      </p:nvGrpSpPr>
      <p:grpSpPr>
        <a:xfrm>
          <a:off x="0" y="0"/>
          <a:ext cx="0" cy="0"/>
          <a:chOff x="0" y="0"/>
          <a:chExt cx="0" cy="0"/>
        </a:xfrm>
      </p:grpSpPr>
      <p:sp>
        <p:nvSpPr>
          <p:cNvPr id="3603" name="Google Shape;3603;g3577e30fa56_0_47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4" name="Google Shape;3604;g3577e30fa56_0_47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chemeClr val="dk1"/>
                </a:solidFill>
              </a:rPr>
              <a:t>If you are concerned about having enough money during your time at university, another great way to get extra cash is to get a part time job alongside your studies. A large number of students will look to supplement their student loan with part-time work. Not only does it provide an income stream, but it also provides invaluable experience and confidence. The Student Jobshop can help students find part time work during term time, vacations and for placement years. The University is also a regular employer of students in a variety of roles with generous pay.</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Most courses enable you to do this and it is something that is encouraged in order to gain experience and confidence to add these experiences to your CV.</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The Student Jobshop can help students find part time work during term time, vacations and for placement years. </a:t>
            </a:r>
            <a:endParaRPr>
              <a:solidFill>
                <a:schemeClr val="dk1"/>
              </a:solidFill>
            </a:endParaRPr>
          </a:p>
          <a:p>
            <a:pPr marL="171450" lvl="0" indent="-171450" algn="l" rtl="0">
              <a:spcBef>
                <a:spcPts val="0"/>
              </a:spcBef>
              <a:spcAft>
                <a:spcPts val="0"/>
              </a:spcAft>
              <a:buClr>
                <a:schemeClr val="dk1"/>
              </a:buClr>
              <a:buSzPts val="1100"/>
              <a:buFont typeface="Calibri"/>
              <a:buChar char="•"/>
            </a:pPr>
            <a:r>
              <a:rPr lang="en-GB">
                <a:solidFill>
                  <a:schemeClr val="dk1"/>
                </a:solidFill>
              </a:rPr>
              <a:t>The University is a regular employer of students too and pay generously for work to be carried out to work around your studying and exams at uni.</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0"/>
        <p:cNvGrpSpPr/>
        <p:nvPr/>
      </p:nvGrpSpPr>
      <p:grpSpPr>
        <a:xfrm>
          <a:off x="0" y="0"/>
          <a:ext cx="0" cy="0"/>
          <a:chOff x="0" y="0"/>
          <a:chExt cx="0" cy="0"/>
        </a:xfrm>
      </p:grpSpPr>
      <p:sp>
        <p:nvSpPr>
          <p:cNvPr id="3681" name="Google Shape;3681;g3577e30fa56_0_65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2" name="Google Shape;3682;g3577e30fa56_0_65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9"/>
        <p:cNvGrpSpPr/>
        <p:nvPr/>
      </p:nvGrpSpPr>
      <p:grpSpPr>
        <a:xfrm>
          <a:off x="0" y="0"/>
          <a:ext cx="0" cy="0"/>
          <a:chOff x="0" y="0"/>
          <a:chExt cx="0" cy="0"/>
        </a:xfrm>
      </p:grpSpPr>
      <p:sp>
        <p:nvSpPr>
          <p:cNvPr id="3690" name="Google Shape;3690;g3577e30fa56_0_68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91" name="Google Shape;3691;g3577e30fa56_0_6819:notes"/>
          <p:cNvSpPr txBox="1">
            <a:spLocks noGrp="1"/>
          </p:cNvSpPr>
          <p:nvPr>
            <p:ph type="body" idx="1"/>
          </p:nvPr>
        </p:nvSpPr>
        <p:spPr>
          <a:xfrm>
            <a:off x="685800" y="4343400"/>
            <a:ext cx="5486400" cy="4114800"/>
          </a:xfrm>
          <a:prstGeom prst="rect">
            <a:avLst/>
          </a:prstGeom>
          <a:noFill/>
          <a:ln>
            <a:noFill/>
          </a:ln>
        </p:spPr>
        <p:txBody>
          <a:bodyPr spcFirstLastPara="1" wrap="square" lIns="91400" tIns="91400" rIns="91400" bIns="91400" anchor="t" anchorCtr="0">
            <a:noAutofit/>
          </a:bodyPr>
          <a:lstStyle/>
          <a:p>
            <a:pPr marL="0" lvl="0" indent="0" algn="l" rtl="0">
              <a:lnSpc>
                <a:spcPct val="100000"/>
              </a:lnSpc>
              <a:spcBef>
                <a:spcPts val="0"/>
              </a:spcBef>
              <a:spcAft>
                <a:spcPts val="0"/>
              </a:spcAft>
              <a:buClr>
                <a:srgbClr val="2B353E"/>
              </a:buClr>
              <a:buSzPts val="1200"/>
              <a:buFont typeface="Arial"/>
              <a:buNone/>
            </a:pPr>
            <a:r>
              <a:rPr lang="en-GB">
                <a:solidFill>
                  <a:srgbClr val="2B353E"/>
                </a:solidFill>
                <a:latin typeface="Arial"/>
                <a:ea typeface="Arial"/>
                <a:cs typeface="Arial"/>
                <a:sym typeface="Arial"/>
              </a:rPr>
              <a:t>Notes:</a:t>
            </a:r>
            <a:endParaRPr/>
          </a:p>
          <a:p>
            <a:pPr marL="0" lvl="0" indent="0" algn="l" rtl="0">
              <a:lnSpc>
                <a:spcPct val="100000"/>
              </a:lnSpc>
              <a:spcBef>
                <a:spcPts val="1200"/>
              </a:spcBef>
              <a:spcAft>
                <a:spcPts val="0"/>
              </a:spcAft>
              <a:buClr>
                <a:srgbClr val="2B353E"/>
              </a:buClr>
              <a:buSzPts val="1200"/>
              <a:buFont typeface="Arial"/>
              <a:buNone/>
            </a:pPr>
            <a:r>
              <a:rPr lang="en-GB">
                <a:solidFill>
                  <a:srgbClr val="2B353E"/>
                </a:solidFill>
                <a:latin typeface="Arial"/>
                <a:ea typeface="Arial"/>
                <a:cs typeface="Arial"/>
                <a:sym typeface="Arial"/>
              </a:rPr>
              <a:t>Contextual offer: In a small number of cases, we aren't able to issue a lower offer to eligible applicants because of the combination of the qualifications they're taking and the entry requirements for their course. But their application  will still receive additional consideration and they can still engage with other elements of Access+</a:t>
            </a:r>
            <a:endParaRPr/>
          </a:p>
          <a:p>
            <a:pPr marL="0" lvl="0" indent="0" algn="l" rtl="0">
              <a:lnSpc>
                <a:spcPct val="100000"/>
              </a:lnSpc>
              <a:spcBef>
                <a:spcPts val="1200"/>
              </a:spcBef>
              <a:spcAft>
                <a:spcPts val="0"/>
              </a:spcAft>
              <a:buClr>
                <a:srgbClr val="2B353E"/>
              </a:buClr>
              <a:buSzPts val="1200"/>
              <a:buFont typeface="Arial"/>
              <a:buNone/>
            </a:pPr>
            <a:r>
              <a:rPr lang="en-GB">
                <a:solidFill>
                  <a:srgbClr val="2B353E"/>
                </a:solidFill>
                <a:latin typeface="Arial"/>
                <a:ea typeface="Arial"/>
                <a:cs typeface="Arial"/>
                <a:sym typeface="Arial"/>
              </a:rPr>
              <a:t>Online sessions - some through Sheffield live and open to all. Other sessions will be by invitation only (usually May) based on personal circumstances </a:t>
            </a:r>
            <a:endParaRPr/>
          </a:p>
          <a:p>
            <a:pPr marL="0" lvl="0" indent="0" algn="l" rtl="0">
              <a:lnSpc>
                <a:spcPct val="100000"/>
              </a:lnSpc>
              <a:spcBef>
                <a:spcPts val="1200"/>
              </a:spcBef>
              <a:spcAft>
                <a:spcPts val="0"/>
              </a:spcAft>
              <a:buClr>
                <a:srgbClr val="2B353E"/>
              </a:buClr>
              <a:buSzPts val="1200"/>
              <a:buFont typeface="Arial"/>
              <a:buNone/>
            </a:pPr>
            <a:r>
              <a:rPr lang="en-GB">
                <a:solidFill>
                  <a:srgbClr val="2B353E"/>
                </a:solidFill>
                <a:latin typeface="Arial"/>
                <a:ea typeface="Arial"/>
                <a:cs typeface="Arial"/>
                <a:sym typeface="Arial"/>
              </a:rPr>
              <a:t>See </a:t>
            </a:r>
            <a:r>
              <a:rPr lang="en-GB" u="sng">
                <a:solidFill>
                  <a:schemeClr val="hlink"/>
                </a:solidFill>
                <a:latin typeface="Arial"/>
                <a:ea typeface="Arial"/>
                <a:cs typeface="Arial"/>
                <a:sym typeface="Arial"/>
                <a:hlinkClick r:id="rId3"/>
              </a:rPr>
              <a:t>https://www.sheffield.ac.uk/access-sheffield/plus</a:t>
            </a:r>
            <a:r>
              <a:rPr lang="en-GB">
                <a:solidFill>
                  <a:srgbClr val="131E29"/>
                </a:solidFill>
                <a:latin typeface="Arial"/>
                <a:ea typeface="Arial"/>
                <a:cs typeface="Arial"/>
                <a:sym typeface="Arial"/>
              </a:rPr>
              <a:t> for must up to date details for links to Travel and It &amp; Equipment  bursaries</a:t>
            </a:r>
            <a:endParaRPr/>
          </a:p>
          <a:p>
            <a:pPr marL="0" lvl="0" indent="0" algn="l" rtl="0">
              <a:lnSpc>
                <a:spcPct val="160000"/>
              </a:lnSpc>
              <a:spcBef>
                <a:spcPts val="1200"/>
              </a:spcBef>
              <a:spcAft>
                <a:spcPts val="0"/>
              </a:spcAft>
              <a:buClr>
                <a:srgbClr val="000000"/>
              </a:buClr>
              <a:buSzPts val="1200"/>
              <a:buFont typeface="Arial"/>
              <a:buNone/>
            </a:pPr>
            <a:endParaRPr>
              <a:solidFill>
                <a:srgbClr val="2B353E"/>
              </a:solidFill>
              <a:latin typeface="Source Sans 3"/>
              <a:ea typeface="Source Sans 3"/>
              <a:cs typeface="Source Sans 3"/>
              <a:sym typeface="Source Sans 3"/>
            </a:endParaRPr>
          </a:p>
          <a:p>
            <a:pPr marL="0" lvl="0" indent="0" algn="l" rtl="0">
              <a:lnSpc>
                <a:spcPct val="100000"/>
              </a:lnSpc>
              <a:spcBef>
                <a:spcPts val="1200"/>
              </a:spcBef>
              <a:spcAft>
                <a:spcPts val="0"/>
              </a:spcAft>
              <a:buClr>
                <a:srgbClr val="000000"/>
              </a:buClr>
              <a:buSzPts val="1200"/>
              <a:buFont typeface="Arial"/>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7"/>
        <p:cNvGrpSpPr/>
        <p:nvPr/>
      </p:nvGrpSpPr>
      <p:grpSpPr>
        <a:xfrm>
          <a:off x="0" y="0"/>
          <a:ext cx="0" cy="0"/>
          <a:chOff x="0" y="0"/>
          <a:chExt cx="0" cy="0"/>
        </a:xfrm>
      </p:grpSpPr>
      <p:sp>
        <p:nvSpPr>
          <p:cNvPr id="3698" name="Google Shape;3698;g3577e30fa56_0_70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99" name="Google Shape;3699;g3577e30fa56_0_7025:notes"/>
          <p:cNvSpPr txBox="1">
            <a:spLocks noGrp="1"/>
          </p:cNvSpPr>
          <p:nvPr>
            <p:ph type="body" idx="1"/>
          </p:nvPr>
        </p:nvSpPr>
        <p:spPr>
          <a:xfrm>
            <a:off x="685800" y="4343400"/>
            <a:ext cx="5486400" cy="4114800"/>
          </a:xfrm>
          <a:prstGeom prst="rect">
            <a:avLst/>
          </a:prstGeom>
          <a:noFill/>
          <a:ln>
            <a:noFill/>
          </a:ln>
        </p:spPr>
        <p:txBody>
          <a:bodyPr spcFirstLastPara="1" wrap="square" lIns="91400" tIns="91400" rIns="91400" bIns="91400" anchor="t" anchorCtr="0">
            <a:noAutofit/>
          </a:bodyPr>
          <a:lstStyle/>
          <a:p>
            <a:pPr marL="0" lvl="0" indent="0" algn="l" rtl="0">
              <a:lnSpc>
                <a:spcPct val="100000"/>
              </a:lnSpc>
              <a:spcBef>
                <a:spcPts val="0"/>
              </a:spcBef>
              <a:spcAft>
                <a:spcPts val="0"/>
              </a:spcAft>
              <a:buClr>
                <a:srgbClr val="000000"/>
              </a:buClr>
              <a:buSzPts val="1200"/>
              <a:buFont typeface="Arial"/>
              <a:buNone/>
            </a:pPr>
            <a:r>
              <a:rPr lang="en-GB"/>
              <a:t>Access+ eligibility </a:t>
            </a:r>
            <a:endParaRPr/>
          </a:p>
          <a:p>
            <a:pPr marL="457200" lvl="0" indent="-298451" algn="l" rtl="0">
              <a:lnSpc>
                <a:spcPct val="100000"/>
              </a:lnSpc>
              <a:spcBef>
                <a:spcPts val="0"/>
              </a:spcBef>
              <a:spcAft>
                <a:spcPts val="0"/>
              </a:spcAft>
              <a:buClr>
                <a:srgbClr val="000000"/>
              </a:buClr>
              <a:buSzPts val="1100"/>
              <a:buFont typeface="Arial"/>
              <a:buChar char="●"/>
            </a:pPr>
            <a:r>
              <a:rPr lang="en-GB"/>
              <a:t>Only one criteria needs to be met. However, students may identify with more than one.</a:t>
            </a:r>
            <a:endParaRPr/>
          </a:p>
          <a:p>
            <a:pPr marL="457200" lvl="0" indent="-298451" algn="l" rtl="0">
              <a:lnSpc>
                <a:spcPct val="100000"/>
              </a:lnSpc>
              <a:spcBef>
                <a:spcPts val="0"/>
              </a:spcBef>
              <a:spcAft>
                <a:spcPts val="0"/>
              </a:spcAft>
              <a:buClr>
                <a:srgbClr val="000000"/>
              </a:buClr>
              <a:buSzPts val="1100"/>
              <a:buFont typeface="Arial"/>
              <a:buChar char="●"/>
            </a:pPr>
            <a:r>
              <a:rPr lang="en-GB"/>
              <a:t>Students do not need to apply for Access+ as UCAS applications are reviewed for eligibility:</a:t>
            </a:r>
            <a:endParaRPr/>
          </a:p>
          <a:p>
            <a:pPr marL="914400" lvl="1" indent="-298451" algn="l" rtl="0">
              <a:lnSpc>
                <a:spcPct val="100000"/>
              </a:lnSpc>
              <a:spcBef>
                <a:spcPts val="0"/>
              </a:spcBef>
              <a:spcAft>
                <a:spcPts val="0"/>
              </a:spcAft>
              <a:buClr>
                <a:srgbClr val="000000"/>
              </a:buClr>
              <a:buSzPts val="1100"/>
              <a:buFont typeface="Arial"/>
              <a:buChar char="○"/>
            </a:pPr>
            <a:r>
              <a:rPr lang="en-GB"/>
              <a:t>postcode and FSM checked by US against data set</a:t>
            </a:r>
            <a:endParaRPr/>
          </a:p>
          <a:p>
            <a:pPr marL="914400" lvl="1" indent="-298451" algn="l" rtl="0">
              <a:lnSpc>
                <a:spcPct val="100000"/>
              </a:lnSpc>
              <a:spcBef>
                <a:spcPts val="0"/>
              </a:spcBef>
              <a:spcAft>
                <a:spcPts val="0"/>
              </a:spcAft>
              <a:buClr>
                <a:srgbClr val="000000"/>
              </a:buClr>
              <a:buSzPts val="1100"/>
              <a:buFont typeface="Arial"/>
              <a:buChar char="○"/>
            </a:pPr>
            <a:r>
              <a:rPr lang="en-GB"/>
              <a:t>personal circumstances based on UCAS and/or Access+ Eligibility form</a:t>
            </a:r>
            <a:endParaRPr/>
          </a:p>
          <a:p>
            <a:pPr marL="0" lvl="0" indent="0" algn="l" rtl="0">
              <a:lnSpc>
                <a:spcPct val="100000"/>
              </a:lnSpc>
              <a:spcBef>
                <a:spcPts val="0"/>
              </a:spcBef>
              <a:spcAft>
                <a:spcPts val="0"/>
              </a:spcAft>
              <a:buClr>
                <a:srgbClr val="000000"/>
              </a:buClr>
              <a:buSzPts val="1200"/>
              <a:buFont typeface="Arial"/>
              <a:buNone/>
            </a:pPr>
            <a:r>
              <a:rPr lang="en-GB"/>
              <a:t>Students who meet the eligibility criteria or not may have additional circumstances that have impacted their studies and should complete the Disrupted Studies form - this will not affect their offer but will mean that they are given additional consideration on results day.</a:t>
            </a:r>
            <a:endParaRPr/>
          </a:p>
          <a:p>
            <a:pPr marL="0" lvl="0" indent="0" algn="l" rtl="0">
              <a:lnSpc>
                <a:spcPct val="100000"/>
              </a:lnSpc>
              <a:spcBef>
                <a:spcPts val="0"/>
              </a:spcBef>
              <a:spcAft>
                <a:spcPts val="0"/>
              </a:spcAft>
              <a:buClr>
                <a:srgbClr val="000000"/>
              </a:buClr>
              <a:buSzPts val="1200"/>
              <a:buFont typeface="Arial"/>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9"/>
        <p:cNvGrpSpPr/>
        <p:nvPr/>
      </p:nvGrpSpPr>
      <p:grpSpPr>
        <a:xfrm>
          <a:off x="0" y="0"/>
          <a:ext cx="0" cy="0"/>
          <a:chOff x="0" y="0"/>
          <a:chExt cx="0" cy="0"/>
        </a:xfrm>
      </p:grpSpPr>
      <p:sp>
        <p:nvSpPr>
          <p:cNvPr id="3720" name="Google Shape;3720;g3577e30fa56_0_74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21" name="Google Shape;3721;g3577e30fa56_0_7415:notes"/>
          <p:cNvSpPr txBox="1">
            <a:spLocks noGrp="1"/>
          </p:cNvSpPr>
          <p:nvPr>
            <p:ph type="body" idx="1"/>
          </p:nvPr>
        </p:nvSpPr>
        <p:spPr>
          <a:xfrm>
            <a:off x="685800" y="4343400"/>
            <a:ext cx="5486400" cy="4114800"/>
          </a:xfrm>
          <a:prstGeom prst="rect">
            <a:avLst/>
          </a:prstGeom>
          <a:noFill/>
          <a:ln>
            <a:noFill/>
          </a:ln>
        </p:spPr>
        <p:txBody>
          <a:bodyPr spcFirstLastPara="1" wrap="square" lIns="91400" tIns="91400" rIns="91400" bIns="91400" anchor="t" anchorCtr="0">
            <a:noAutofit/>
          </a:bodyPr>
          <a:lstStyle/>
          <a:p>
            <a:pPr marL="0" lvl="0" indent="0" algn="l" rtl="0">
              <a:lnSpc>
                <a:spcPct val="100000"/>
              </a:lnSpc>
              <a:spcBef>
                <a:spcPts val="0"/>
              </a:spcBef>
              <a:spcAft>
                <a:spcPts val="0"/>
              </a:spcAft>
              <a:buClr>
                <a:srgbClr val="000000"/>
              </a:buClr>
              <a:buSzPts val="1200"/>
              <a:buFont typeface="Arial"/>
              <a:buNone/>
            </a:pPr>
            <a:endParaRPr/>
          </a:p>
          <a:p>
            <a:pPr marL="0" lvl="0" indent="0" algn="l" rtl="0">
              <a:lnSpc>
                <a:spcPct val="100000"/>
              </a:lnSpc>
              <a:spcBef>
                <a:spcPts val="0"/>
              </a:spcBef>
              <a:spcAft>
                <a:spcPts val="0"/>
              </a:spcAft>
              <a:buClr>
                <a:srgbClr val="000000"/>
              </a:buClr>
              <a:buSzPts val="1200"/>
              <a:buFont typeface="Arial"/>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8"/>
        <p:cNvGrpSpPr/>
        <p:nvPr/>
      </p:nvGrpSpPr>
      <p:grpSpPr>
        <a:xfrm>
          <a:off x="0" y="0"/>
          <a:ext cx="0" cy="0"/>
          <a:chOff x="0" y="0"/>
          <a:chExt cx="0" cy="0"/>
        </a:xfrm>
      </p:grpSpPr>
      <p:sp>
        <p:nvSpPr>
          <p:cNvPr id="3749" name="Google Shape;3749;g3577e30fa56_0_76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50" name="Google Shape;3750;g3577e30fa56_0_76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b="1">
                <a:solidFill>
                  <a:schemeClr val="dk1"/>
                </a:solidFill>
              </a:rPr>
              <a:t>Research is key</a:t>
            </a:r>
            <a:br>
              <a:rPr lang="en-GB" b="1">
                <a:solidFill>
                  <a:schemeClr val="dk1"/>
                </a:solidFill>
              </a:rPr>
            </a:br>
            <a:r>
              <a:rPr lang="en-GB" sz="1100">
                <a:latin typeface="Arial"/>
                <a:ea typeface="Arial"/>
                <a:cs typeface="Arial"/>
                <a:sym typeface="Arial"/>
              </a:rPr>
              <a:t>Utilise all available websites and resources to choose the degree that is right for you.</a:t>
            </a:r>
            <a:endParaRPr/>
          </a:p>
          <a:p>
            <a:pPr marL="0" marR="0" lvl="0" indent="0" algn="l" rtl="0">
              <a:lnSpc>
                <a:spcPct val="100000"/>
              </a:lnSpc>
              <a:spcBef>
                <a:spcPts val="0"/>
              </a:spcBef>
              <a:spcAft>
                <a:spcPts val="0"/>
              </a:spcAft>
              <a:buClr>
                <a:schemeClr val="dk1"/>
              </a:buClr>
              <a:buSzPts val="1100"/>
              <a:buFont typeface="Arial"/>
              <a:buNone/>
            </a:pPr>
            <a:r>
              <a:rPr lang="en-GB" sz="1100">
                <a:latin typeface="Arial"/>
                <a:ea typeface="Arial"/>
                <a:cs typeface="Arial"/>
                <a:sym typeface="Arial"/>
              </a:rPr>
              <a:t>What is most important to you? Location? Facilities? Campus or city? </a:t>
            </a:r>
            <a:endParaRPr/>
          </a:p>
          <a:p>
            <a:pPr marL="0" marR="0" lvl="0" indent="0" algn="l" rtl="0">
              <a:lnSpc>
                <a:spcPct val="100000"/>
              </a:lnSpc>
              <a:spcBef>
                <a:spcPts val="0"/>
              </a:spcBef>
              <a:spcAft>
                <a:spcPts val="0"/>
              </a:spcAft>
              <a:buClr>
                <a:schemeClr val="dk1"/>
              </a:buClr>
              <a:buSzPts val="1100"/>
              <a:buFont typeface="Arial"/>
              <a:buNone/>
            </a:pPr>
            <a:r>
              <a:rPr lang="en-GB" sz="1100">
                <a:latin typeface="Arial"/>
                <a:ea typeface="Arial"/>
                <a:cs typeface="Arial"/>
                <a:sym typeface="Arial"/>
              </a:rPr>
              <a:t>Remember to book university open days to look around and chat to students and academic staff.</a:t>
            </a:r>
            <a:endParaRPr/>
          </a:p>
          <a:p>
            <a:pPr marL="0" lvl="0" indent="0" algn="l" rtl="0">
              <a:lnSpc>
                <a:spcPct val="100000"/>
              </a:lnSpc>
              <a:spcBef>
                <a:spcPts val="0"/>
              </a:spcBef>
              <a:spcAft>
                <a:spcPts val="0"/>
              </a:spcAft>
              <a:buClr>
                <a:schemeClr val="dk1"/>
              </a:buClr>
              <a:buSzPts val="1100"/>
              <a:buFont typeface="Arial"/>
              <a:buNone/>
            </a:pPr>
            <a:endParaRPr b="1">
              <a:solidFill>
                <a:schemeClr val="dk1"/>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b="0" kern="1200" dirty="0">
                <a:solidFill>
                  <a:schemeClr val="tx1"/>
                </a:solidFill>
                <a:effectLst/>
                <a:latin typeface="+mn-lt"/>
                <a:ea typeface="+mn-ea"/>
                <a:cs typeface="+mn-cs"/>
              </a:rPr>
              <a:t>So what is an apprenticeship?</a:t>
            </a:r>
          </a:p>
          <a:p>
            <a:pPr marL="0" indent="0">
              <a:buFont typeface="Arial" panose="020B0604020202020204" pitchFamily="34" charset="0"/>
              <a:buNone/>
            </a:pPr>
            <a:endParaRPr lang="en-GB" sz="1200" b="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An apprenticeship is a real job, with a real employer, where the apprentice will work full-time whilst also studying towards a qualification.</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So you could be an apprentice working for Sky as a journalist, for example, whilst also studying and gaining a qualification in journalism.</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b="1" kern="1200" dirty="0">
                <a:solidFill>
                  <a:schemeClr val="tx1"/>
                </a:solidFill>
                <a:effectLst/>
                <a:latin typeface="+mn-lt"/>
                <a:ea typeface="+mn-ea"/>
                <a:cs typeface="+mn-cs"/>
              </a:rPr>
              <a:t>PAID A SALARY</a:t>
            </a: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As it’s a real job, y</a:t>
            </a:r>
            <a:r>
              <a:rPr lang="en-GB" sz="1200" b="0" kern="1200" dirty="0">
                <a:solidFill>
                  <a:schemeClr val="tx1"/>
                </a:solidFill>
                <a:effectLst/>
                <a:latin typeface="+mn-lt"/>
                <a:ea typeface="+mn-ea"/>
                <a:cs typeface="+mn-cs"/>
              </a:rPr>
              <a:t>ou will earn a wage</a:t>
            </a:r>
            <a:r>
              <a:rPr lang="en-GB" sz="1200" b="0" kern="1200" baseline="0" dirty="0">
                <a:solidFill>
                  <a:schemeClr val="tx1"/>
                </a:solidFill>
                <a:effectLst/>
                <a:latin typeface="+mn-lt"/>
                <a:ea typeface="+mn-ea"/>
                <a:cs typeface="+mn-cs"/>
              </a:rPr>
              <a:t> </a:t>
            </a:r>
            <a:r>
              <a:rPr lang="en-GB" sz="1200" kern="1200" baseline="0" dirty="0">
                <a:solidFill>
                  <a:schemeClr val="tx1"/>
                </a:solidFill>
                <a:effectLst/>
                <a:latin typeface="+mn-lt"/>
                <a:ea typeface="+mn-ea"/>
                <a:cs typeface="+mn-cs"/>
              </a:rPr>
              <a:t>– and it can be a really good salary too! </a:t>
            </a:r>
            <a:r>
              <a:rPr lang="en-GB" sz="1200" dirty="0">
                <a:effectLst/>
                <a:latin typeface="Calibri" panose="020F0502020204030204" pitchFamily="34" charset="0"/>
                <a:ea typeface="Calibri" panose="020F0502020204030204" pitchFamily="34" charset="0"/>
                <a:cs typeface="Times New Roman" panose="02020603050405020304" pitchFamily="18" charset="0"/>
              </a:rPr>
              <a:t>The salary of an apprentice can vary from employer to employer. Legally, an employer must pay an apprentice the National Minimum Wage for apprentices, which is currently £6.40 per hour. This is lower than the normal National Minimum Wage, but it recognises that some people will be going into their first job with little or no experience.</a:t>
            </a:r>
          </a:p>
          <a:p>
            <a:pPr marL="0" indent="0">
              <a:buFont typeface="Arial" panose="020B0604020202020204" pitchFamily="34" charset="0"/>
              <a:buNone/>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The good news is that lots of employers</a:t>
            </a:r>
            <a:r>
              <a:rPr lang="en-GB" sz="1200" b="0" kern="1200" baseline="0" dirty="0">
                <a:solidFill>
                  <a:schemeClr val="tx1"/>
                </a:solidFill>
                <a:effectLst/>
                <a:latin typeface="+mn-lt"/>
                <a:ea typeface="+mn-ea"/>
                <a:cs typeface="+mn-cs"/>
              </a:rPr>
              <a:t> pay a lot more than the </a:t>
            </a:r>
            <a:r>
              <a:rPr lang="en-GB" sz="1200" b="0" kern="1200" dirty="0">
                <a:solidFill>
                  <a:schemeClr val="tx1"/>
                </a:solidFill>
                <a:effectLst/>
                <a:latin typeface="+mn-lt"/>
                <a:ea typeface="+mn-ea"/>
                <a:cs typeface="+mn-cs"/>
              </a:rPr>
              <a:t>National Minimum</a:t>
            </a:r>
            <a:r>
              <a:rPr lang="en-GB" sz="1200" b="0" kern="1200" baseline="0" dirty="0">
                <a:solidFill>
                  <a:schemeClr val="tx1"/>
                </a:solidFill>
                <a:effectLst/>
                <a:latin typeface="+mn-lt"/>
                <a:ea typeface="+mn-ea"/>
                <a:cs typeface="+mn-cs"/>
              </a:rPr>
              <a:t> Wage for apprentices, with some local employers offering starting salaries of </a:t>
            </a:r>
            <a:r>
              <a:rPr lang="en-GB" sz="1200" b="1" kern="1200" baseline="0" dirty="0">
                <a:solidFill>
                  <a:schemeClr val="tx1"/>
                </a:solidFill>
                <a:effectLst/>
                <a:latin typeface="+mn-lt"/>
                <a:ea typeface="+mn-ea"/>
                <a:cs typeface="+mn-cs"/>
              </a:rPr>
              <a:t>£</a:t>
            </a:r>
            <a:r>
              <a:rPr lang="en-GB" sz="1200" b="1" kern="1200" baseline="0" dirty="0" err="1">
                <a:solidFill>
                  <a:schemeClr val="tx1"/>
                </a:solidFill>
                <a:effectLst/>
                <a:latin typeface="+mn-lt"/>
                <a:ea typeface="+mn-ea"/>
                <a:cs typeface="+mn-cs"/>
              </a:rPr>
              <a:t>xx,xxx</a:t>
            </a:r>
            <a:r>
              <a:rPr lang="en-GB" sz="1200" b="1" kern="1200" baseline="0" dirty="0">
                <a:solidFill>
                  <a:schemeClr val="tx1"/>
                </a:solidFill>
                <a:effectLst/>
                <a:latin typeface="+mn-lt"/>
                <a:ea typeface="+mn-ea"/>
                <a:cs typeface="+mn-cs"/>
              </a:rPr>
              <a:t> </a:t>
            </a:r>
            <a:r>
              <a:rPr lang="en-GB" sz="1200" b="0" kern="1200" baseline="0" dirty="0">
                <a:solidFill>
                  <a:schemeClr val="tx1"/>
                </a:solidFill>
                <a:effectLst/>
                <a:latin typeface="+mn-lt"/>
                <a:ea typeface="+mn-ea"/>
                <a:cs typeface="+mn-cs"/>
              </a:rPr>
              <a:t>and other national employers even offering starting salaries over £15,000-£20,000. </a:t>
            </a:r>
            <a:r>
              <a:rPr lang="en-GB" sz="1200" b="1" kern="1200" baseline="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 have sourced some local vacancy information, which I will show you in a little while, so you can see some real examples of local and national apprenticeships available and what types of salaries are being offered.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It’s</a:t>
            </a:r>
            <a:r>
              <a:rPr lang="en-GB" sz="1200" kern="1200" baseline="0" dirty="0">
                <a:solidFill>
                  <a:schemeClr val="tx1"/>
                </a:solidFill>
                <a:effectLst/>
                <a:latin typeface="+mn-lt"/>
                <a:ea typeface="+mn-ea"/>
                <a:cs typeface="+mn-cs"/>
              </a:rPr>
              <a:t> important </a:t>
            </a:r>
            <a:r>
              <a:rPr lang="en-GB" sz="1200" kern="1200" dirty="0">
                <a:solidFill>
                  <a:schemeClr val="tx1"/>
                </a:solidFill>
                <a:effectLst/>
                <a:latin typeface="+mn-lt"/>
                <a:ea typeface="+mn-ea"/>
                <a:cs typeface="+mn-cs"/>
              </a:rPr>
              <a:t>to remember that if you see an apprenticeship you’re interested in, don’t be put off by the pay if you consider it to be low: there’s room for progression and working your way to the top of an organisation. </a:t>
            </a: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r>
              <a:rPr lang="en-GB" sz="1200" b="1" kern="1200" baseline="0" dirty="0">
                <a:solidFill>
                  <a:schemeClr val="tx1"/>
                </a:solidFill>
                <a:effectLst/>
                <a:latin typeface="+mn-lt"/>
                <a:ea typeface="+mn-ea"/>
                <a:cs typeface="+mn-cs"/>
              </a:rPr>
              <a:t>CONTRACT</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You will also get a contract of employment, holiday pay, annual leave etc. – exactly the same as any other member of staff. </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b="1" kern="1200" dirty="0">
                <a:solidFill>
                  <a:schemeClr val="tx1"/>
                </a:solidFill>
                <a:effectLst/>
                <a:latin typeface="+mn-lt"/>
                <a:ea typeface="+mn-ea"/>
                <a:cs typeface="+mn-cs"/>
              </a:rPr>
              <a:t>STUDY AND WORK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The apprentice will spend the majority of their time ‘on-the-job’ (doing their role), and a minimum of at least 6 hours per week ‘off-the-job’, which means studying or working towards their qualification.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This study element (off-the-job) will take place with a training provider, </a:t>
            </a:r>
            <a:r>
              <a:rPr lang="en-GB" sz="1200" kern="1200" baseline="0" dirty="0">
                <a:solidFill>
                  <a:schemeClr val="tx1"/>
                </a:solidFill>
                <a:effectLst/>
                <a:latin typeface="+mn-lt"/>
                <a:ea typeface="+mn-ea"/>
                <a:cs typeface="+mn-cs"/>
              </a:rPr>
              <a:t>who will help them to achieve the qualifications and make sure they complete their apprenticeship.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Training providers could be colleges, universities or independent training provider organisations, who deliver the training/teaching element of the course.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a:t>
            </a:r>
            <a:r>
              <a:rPr lang="en-GB" sz="1200" kern="1200" baseline="0" dirty="0">
                <a:solidFill>
                  <a:schemeClr val="tx1"/>
                </a:solidFill>
                <a:effectLst/>
                <a:latin typeface="+mn-lt"/>
                <a:ea typeface="+mn-ea"/>
                <a:cs typeface="+mn-cs"/>
              </a:rPr>
              <a:t>he employer will also support the apprentice, helping an apprentice to gain </a:t>
            </a:r>
            <a:r>
              <a:rPr lang="en-GB" sz="1200" b="0" kern="1200" baseline="0" dirty="0">
                <a:solidFill>
                  <a:schemeClr val="tx1"/>
                </a:solidFill>
                <a:effectLst/>
                <a:latin typeface="+mn-lt"/>
                <a:ea typeface="+mn-ea"/>
                <a:cs typeface="+mn-cs"/>
              </a:rPr>
              <a:t>qualifications and </a:t>
            </a:r>
            <a:r>
              <a:rPr lang="en-GB" sz="1200" kern="1200" baseline="0" dirty="0">
                <a:solidFill>
                  <a:schemeClr val="tx1"/>
                </a:solidFill>
                <a:effectLst/>
                <a:latin typeface="+mn-lt"/>
                <a:ea typeface="+mn-ea"/>
                <a:cs typeface="+mn-cs"/>
              </a:rPr>
              <a:t>valuable new skills and </a:t>
            </a:r>
            <a:r>
              <a:rPr lang="en-GB" sz="1200" b="0" kern="1200" baseline="0" dirty="0">
                <a:solidFill>
                  <a:schemeClr val="tx1"/>
                </a:solidFill>
                <a:effectLst/>
                <a:latin typeface="+mn-lt"/>
                <a:ea typeface="+mn-ea"/>
                <a:cs typeface="+mn-cs"/>
              </a:rPr>
              <a:t>experience</a:t>
            </a:r>
            <a:r>
              <a:rPr lang="en-GB" sz="1200" kern="1200" baseline="0" dirty="0">
                <a:solidFill>
                  <a:schemeClr val="tx1"/>
                </a:solidFill>
                <a:effectLst/>
                <a:latin typeface="+mn-lt"/>
                <a:ea typeface="+mn-ea"/>
                <a:cs typeface="+mn-cs"/>
              </a:rPr>
              <a:t>. As well as their time, employers also pay the fees of the apprentice’s training, showing their investment in the apprentice’s development. </a:t>
            </a: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0" indent="0">
              <a:buFont typeface="Arial" panose="020B0604020202020204" pitchFamily="34" charset="0"/>
              <a:buNone/>
            </a:pPr>
            <a:r>
              <a:rPr lang="en-GB" sz="1200" b="1" kern="1200" baseline="0" dirty="0">
                <a:solidFill>
                  <a:schemeClr val="tx1"/>
                </a:solidFill>
                <a:effectLst/>
                <a:latin typeface="+mn-lt"/>
                <a:ea typeface="+mn-ea"/>
                <a:cs typeface="+mn-cs"/>
              </a:rPr>
              <a:t>TYPICALLY 1 – 6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An apprenticeship typically takes 1 to 4 years to complete (sometimes up to 6 for some roles like a solicitor). As a minimum, all apprenticeships must last for at least 12 months.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The total duration will depend on the delivery model that the employer selects (how the mixture of training and working is delivered), the level (which I will  explain later on) and the subject they are studying.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baseline="0" dirty="0">
                <a:solidFill>
                  <a:schemeClr val="tx1"/>
                </a:solidFill>
                <a:effectLst/>
                <a:latin typeface="+mn-lt"/>
                <a:ea typeface="+mn-ea"/>
                <a:cs typeface="+mn-cs"/>
              </a:rPr>
              <a:t>700+ STANDARDS and INTERMEDIATE – DEGREE LEVEL</a:t>
            </a: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There are more than 600 different apprenticeship standards covering many different levels of apprenticeships, from Level 2 (which is the equivalent of 5 GCSEs), all the way up to Level 7, which is the equivalent to masters level. So you can actually work your way towards gaining a degree or masters through an apprenticeship.</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We will discuss this more shortly.</a:t>
            </a:r>
          </a:p>
          <a:p>
            <a:endParaRPr lang="en-GB" sz="1200" b="1" kern="1200" baseline="0" dirty="0">
              <a:solidFill>
                <a:schemeClr val="tx1"/>
              </a:solidFill>
              <a:effectLst/>
              <a:latin typeface="+mn-lt"/>
              <a:ea typeface="+mn-ea"/>
              <a:cs typeface="+mn-cs"/>
            </a:endParaRPr>
          </a:p>
          <a:p>
            <a:r>
              <a:rPr lang="en-GB" sz="1200" b="1" kern="1200" baseline="0" dirty="0">
                <a:solidFill>
                  <a:schemeClr val="tx1"/>
                </a:solidFill>
                <a:effectLst/>
                <a:latin typeface="+mn-lt"/>
                <a:ea typeface="+mn-ea"/>
                <a:cs typeface="+mn-cs"/>
              </a:rPr>
              <a:t>REAL JOB = RESPONSIBILITIES and NOT THE EASY OPTION</a:t>
            </a: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As I said before, it’s a real job and so it’s important to remember that apprenticeships aren’t the ‘easy option’.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Holding down a full-time job and studying takes a certain skill and commitment, and it won’t be right for everyone.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08986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rgbClr val="000000"/>
                </a:solidFill>
                <a:effectLst/>
                <a:latin typeface="Calibri Light" panose="020F0302020204030204" pitchFamily="34" charset="0"/>
                <a:ea typeface="Calibri" panose="020F0502020204030204" pitchFamily="34" charset="0"/>
              </a:rPr>
              <a:t>Each apprenticeship has a level which will fall into one of the four categories above: Intermediate apprenticeships, Advanced apprenticeships, Higher apprenticeships and Degree apprenticeships.</a:t>
            </a:r>
          </a:p>
          <a:p>
            <a:pPr marL="171450" lvl="0" indent="-171450">
              <a:buFont typeface="Arial" panose="020B0604020202020204" pitchFamily="34" charset="0"/>
              <a:buChar char="•"/>
            </a:pPr>
            <a:endParaRPr lang="en-GB" sz="1200" dirty="0">
              <a:solidFill>
                <a:srgbClr val="000000"/>
              </a:solidFill>
              <a:effectLst/>
              <a:latin typeface="Calibri Light" panose="020F0302020204030204" pitchFamily="34" charset="0"/>
              <a:ea typeface="Calibri" panose="020F0502020204030204" pitchFamily="34" charset="0"/>
            </a:endParaRPr>
          </a:p>
          <a:p>
            <a:pPr marL="171450" lvl="0" indent="-171450">
              <a:buFont typeface="Arial" panose="020B0604020202020204" pitchFamily="34" charset="0"/>
              <a:buChar char="•"/>
            </a:pPr>
            <a:r>
              <a:rPr lang="en-GB" sz="1200" dirty="0">
                <a:solidFill>
                  <a:srgbClr val="000000"/>
                </a:solidFill>
                <a:effectLst/>
                <a:latin typeface="Calibri Light" panose="020F0302020204030204" pitchFamily="34" charset="0"/>
                <a:ea typeface="Calibri" panose="020F0502020204030204" pitchFamily="34" charset="0"/>
              </a:rPr>
              <a:t>The equivalent to part on the slide helps to explain what level the qualification at the end of the apprenticeship will be, in comparison to more familiar qualifications, like GCSEs and A Levels. </a:t>
            </a:r>
          </a:p>
          <a:p>
            <a:pPr marL="171450" lvl="0" indent="-171450">
              <a:buFont typeface="Arial" panose="020B0604020202020204" pitchFamily="34" charset="0"/>
              <a:buChar char="•"/>
            </a:pPr>
            <a:endParaRPr lang="en-GB" sz="1200" kern="1200" baseline="0" dirty="0">
              <a:solidFill>
                <a:srgbClr val="000000"/>
              </a:solidFill>
              <a:effectLst/>
              <a:latin typeface="Calibri Light" panose="020F0302020204030204" pitchFamily="34" charset="0"/>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So you can see that if you do a level 3 (advanced) apprenticeship, for example, once you have qualified, you’ll have gained a qualification that is equivalent to 2 A Levels, a level 3 diploma or other equivalents, like IBs or BTECs.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The level of apprenticeship you start at will depend on the kind of job that you are applying for. </a:t>
            </a:r>
          </a:p>
          <a:p>
            <a:pPr marL="0" lv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It’s really important not to be held back by only looking for a particular level e.g. degree apprenticeships. Apprenticeships work a bit differently to school which can be confusing, as lots of students think that they should progress onto the next level, so if you leave after GCSEs you should do a Level 3 and if you finish after A Levels you should go for a degree apprenticeship, but this isn’t always the case.</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u="sng" kern="1200" baseline="0" dirty="0">
                <a:solidFill>
                  <a:schemeClr val="tx1"/>
                </a:solidFill>
                <a:effectLst/>
                <a:latin typeface="+mn-lt"/>
                <a:ea typeface="+mn-ea"/>
                <a:cs typeface="+mn-cs"/>
              </a:rPr>
              <a:t>Presenter note</a:t>
            </a:r>
            <a:r>
              <a:rPr lang="en-GB" sz="1200" u="sng" kern="1200" baseline="0" dirty="0">
                <a:solidFill>
                  <a:schemeClr val="tx1"/>
                </a:solidFill>
                <a:effectLst/>
                <a:latin typeface="+mn-lt"/>
                <a:ea typeface="+mn-ea"/>
                <a:cs typeface="+mn-cs"/>
              </a:rPr>
              <a:t>:</a:t>
            </a:r>
            <a:r>
              <a:rPr lang="en-GB" sz="1200" u="none" kern="1200" baseline="0" dirty="0">
                <a:solidFill>
                  <a:schemeClr val="tx1"/>
                </a:solidFill>
                <a:effectLst/>
                <a:latin typeface="+mn-lt"/>
                <a:ea typeface="+mn-ea"/>
                <a:cs typeface="+mn-cs"/>
              </a:rPr>
              <a:t> </a:t>
            </a:r>
            <a:r>
              <a:rPr lang="en-GB" sz="1200" i="1" u="none" kern="1200" baseline="0" dirty="0">
                <a:solidFill>
                  <a:schemeClr val="tx1"/>
                </a:solidFill>
                <a:effectLst/>
                <a:latin typeface="+mn-lt"/>
                <a:ea typeface="+mn-ea"/>
                <a:cs typeface="+mn-cs"/>
              </a:rPr>
              <a:t>Click for animation. </a:t>
            </a:r>
            <a:endParaRPr lang="en-GB" sz="1200" u="sng" kern="1200" baseline="0" dirty="0">
              <a:solidFill>
                <a:schemeClr val="tx1"/>
              </a:solidFill>
              <a:effectLst/>
              <a:latin typeface="+mn-lt"/>
              <a:ea typeface="+mn-ea"/>
              <a:cs typeface="+mn-cs"/>
            </a:endParaRPr>
          </a:p>
          <a:p>
            <a:pPr marL="0" lv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Depending on the sector and apprenticeship, it may be that you need to start at advanced or higher level and work your way up, or that brilliant apprenticeships are only offered at certain levels – for example, an estate agent apprenticeship is offered at Level 2 because that is all the industry requires.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Equally, you may be entering a completely new sector or industry that you haven’t studied or worked in before, and so may need to do a Level 2 or 3 to enter the world of work and start at the correct level of understanding. Doing a job is completely different to getting a GCSE or A Level and that’s why it can be a bit confusing.</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400" kern="1200" dirty="0">
                <a:solidFill>
                  <a:schemeClr val="tx1"/>
                </a:solidFill>
                <a:effectLst/>
                <a:latin typeface="+mn-lt"/>
                <a:ea typeface="+mn-ea"/>
                <a:cs typeface="+mn-cs"/>
              </a:rPr>
              <a:t>It is very important to keep an open mind so that you can explore all of the opportunities available and have multiple options available when applying. </a:t>
            </a:r>
          </a:p>
          <a:p>
            <a:pPr lvl="0"/>
            <a:endParaRPr lang="en-GB" sz="14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0495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u="sng" dirty="0"/>
              <a:t>Presenter note:</a:t>
            </a:r>
            <a:r>
              <a:rPr lang="en-GB" b="1" u="none" dirty="0"/>
              <a:t> </a:t>
            </a:r>
            <a:r>
              <a:rPr lang="en-GB" b="0" i="1" u="none" dirty="0"/>
              <a:t>Please edit this slide with any other apprenticeships that you feel are relevant. </a:t>
            </a:r>
            <a:r>
              <a:rPr lang="en-GB" b="0" i="1" u="none"/>
              <a:t>Please also remove this slide if you are short on time in your session. </a:t>
            </a:r>
            <a:endParaRPr lang="en-GB" b="0" i="1" u="none" dirty="0"/>
          </a:p>
          <a:p>
            <a:pPr marL="0" indent="0">
              <a:buFont typeface="Arial" panose="020B0604020202020204" pitchFamily="34" charset="0"/>
              <a:buNone/>
            </a:pPr>
            <a:endParaRPr lang="en-GB" b="0" i="1" u="none"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This is just an example of some of the different apprenticeships you can do at different levels, and how many apprenticeships are available at those levels.</a:t>
            </a:r>
          </a:p>
          <a:p>
            <a:pPr marL="0" indent="0">
              <a:buFont typeface="Arial" panose="020B0604020202020204" pitchFamily="34" charset="0"/>
              <a:buNone/>
            </a:pPr>
            <a:endParaRPr lang="en-GB" b="1" i="1" u="sn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42821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i="0" u="sng" dirty="0"/>
              <a:t>Presenter note</a:t>
            </a:r>
            <a:r>
              <a:rPr lang="en-GB" sz="1200" b="1" dirty="0"/>
              <a:t>: </a:t>
            </a:r>
            <a:r>
              <a:rPr lang="en-GB" sz="1200" b="0" i="1" dirty="0"/>
              <a:t>Is this slide appropriate for your audience today? Please hide this slide if you do not intend to cover this content.</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Higher and degree apprenticeships are </a:t>
            </a:r>
            <a:r>
              <a:rPr lang="en-GB" sz="1200" kern="1200" baseline="0" dirty="0">
                <a:solidFill>
                  <a:schemeClr val="tx1"/>
                </a:solidFill>
                <a:effectLst/>
                <a:latin typeface="+mn-lt"/>
                <a:ea typeface="+mn-ea"/>
                <a:cs typeface="+mn-cs"/>
              </a:rPr>
              <a:t>a real alternative to following the traditional route of going to university as a full-time student.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They offer the benefits of higher education without the cost and the opportunity to work and gain experience.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It important to remember that n</a:t>
            </a:r>
            <a:r>
              <a:rPr lang="en-GB" altLang="en-US" sz="1200" b="0" baseline="0" dirty="0"/>
              <a:t>o route is better than the other (H&amp;D apprenticeships or </a:t>
            </a:r>
            <a:r>
              <a:rPr lang="en-GB" altLang="en-US" sz="1200" b="0" baseline="0"/>
              <a:t>full-time University), </a:t>
            </a:r>
            <a:r>
              <a:rPr lang="en-GB" altLang="en-US" sz="1200" b="0" baseline="0" dirty="0"/>
              <a:t>it is just about which is best/right for you. Everyone has different learning styles and both routes offer a different way to learn and start your career, as well as other life experiences in different ways.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b="0" baseline="0"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And so we’re going to quickly cover what higher and degree apprenticeships are and how they work so that you have an understanding of what is involved in order to make the best decision for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With higher and degree apprenticeships, they work in the same way as other level apprenticeships.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You will not only be learning, but earning a salary from day one, just studying at a level 4 or upwards.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With a degree apprenticeship, your tuition fees are paid for by your employer and the Government, so you will not be expected to pay the £9000 a year tuition fees – and so you will not get any debt.</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There are integrated degree apprenticeships (which designs the apprenticeship assessment as a part of the degree), and non-integrated degree apprenticeships where you work towards an existing degree that meets the knowledge requirements of a job. Both mean you come out with a degree level qualification.</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You will study the same course content as if you were at university full time, but are able to put it into practice in the workplace straight away while also learning from colleagues. This also helps you to stay up to date on the latest trends and technology in the sector.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With an apprenticeship, it can also be a benefit that you have gained at least 3 years’ work experience whilst completing your degree, which can give you a competitive advantage when applying for future jobs.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But remember – it’s hard work as a degree apprentice. You’ll be working full time </a:t>
            </a:r>
            <a:r>
              <a:rPr lang="en-GB" sz="1200" b="1" kern="1200" baseline="0" dirty="0">
                <a:solidFill>
                  <a:schemeClr val="tx1"/>
                </a:solidFill>
                <a:effectLst/>
                <a:latin typeface="+mn-lt"/>
                <a:ea typeface="+mn-ea"/>
                <a:cs typeface="+mn-cs"/>
              </a:rPr>
              <a:t>and </a:t>
            </a:r>
            <a:r>
              <a:rPr lang="en-GB" sz="1200" b="0" kern="1200" baseline="0" dirty="0">
                <a:solidFill>
                  <a:schemeClr val="tx1"/>
                </a:solidFill>
                <a:effectLst/>
                <a:latin typeface="+mn-lt"/>
                <a:ea typeface="+mn-ea"/>
                <a:cs typeface="+mn-cs"/>
              </a:rPr>
              <a:t>fitting in the equivalent of a full-time degree alongside. It might take a bit longer than studying full-time – for example, 4 years instead of 3, but you’ll achieve the same degree. Some can take as long as 6 years (for example, solicitor apprenticeship).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More than 100 universities in England offer degree apprenticeships now, but there are also colleges and other training providers who will offer apprenticeships. </a:t>
            </a: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 employer will select the University, college or training provider that you would study with, this would not be by selection of the apprentice. This will be based on what works best for the employer and will be selected prior to the apprenticeship starting, so it is important to keep an open mind about this and search for the best employer and role as opposed to which training provider they work with, as it will look different for apprenticeships than full-time courses.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The students on degree apprenticeships are entitled to exactly the same benefits as other students, so you will still have access to the student union, sports facilities, clubs, societies and student discounts, as and when this is appropriate.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So there are lots of benefits that come with higher and degree apprenticeships, but as we have said, what works best for you will depend on your career aspirations, the role, how you like to learn and what may be important for you around your next steps.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No matter what kind of career you want to follow, you need to do your research and find out if there’s a way to get to the role you want through an apprenticeship. That way, you can decide if you would prefer to study full time at college or university, or if you would prefer to go into work as an apprentice and gain qualifications and experience on the job from day one.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b="0" baseline="0" dirty="0"/>
              <a:t> Remember, you can apply for apprenticeships alongside applying for university and then you can decide what is right for you later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t>It is important to note that they can also be very competitive. Higher and degree apprenticeships are becoming more and more popular because of all of the benefits, so there is lots of interest from young people and others.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t>So school/college leavers absolutely can apply for degree apprenticeships and you’ll see many brilliant young people achieving them, but as we discussed earlier, it’s important to keep your options open and consider routes through apprenticeships also e.g. starting at a level 2 or 3 and progressing into a degree apprenticeship.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t>Data shows that the majority of school leavers going into apprenticeships start at a level 2 or level 3 (where there are more vacancies available) and then may move into higher or degree apprenticeships.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t>There is no set time for when you need to apply for a degree apprenticeship – you can apply to another level and work your way up.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t>It’s also important to check what is required for the job role you are interested in. Do they require a degree level apprenticeship or are they offering other routes. </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77833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ltLang="en-US" sz="1200"/>
              <a:t>Where did I find these vacancies? So one of the first places to look is Find an apprenticeship, the government portal for apprenticeship jobs. </a:t>
            </a:r>
          </a:p>
          <a:p>
            <a:pPr marL="0" indent="0">
              <a:buFont typeface="Arial" panose="020B0604020202020204" pitchFamily="34" charset="0"/>
              <a:buNone/>
            </a:pPr>
            <a:endParaRPr lang="en-GB" altLang="en-US" sz="1200"/>
          </a:p>
          <a:p>
            <a:pPr marL="171450" indent="-171450">
              <a:buFont typeface="Arial" panose="020B0604020202020204" pitchFamily="34" charset="0"/>
              <a:buChar char="•"/>
            </a:pPr>
            <a:r>
              <a:rPr lang="en-GB" altLang="en-US" sz="1200"/>
              <a:t>It’s</a:t>
            </a:r>
            <a:r>
              <a:rPr lang="en-GB" altLang="en-US" sz="1200" baseline="0"/>
              <a:t> really important that you register. Search the internet for ‘Find an apprenticeship’ and it will come up as the first link. </a:t>
            </a:r>
            <a:br>
              <a:rPr lang="en-GB" altLang="en-US" sz="1200" baseline="0"/>
            </a:br>
            <a:r>
              <a:rPr lang="en-GB" altLang="en-US" sz="1200" baseline="0"/>
              <a:t>The search page is on gov.uk, </a:t>
            </a:r>
            <a:r>
              <a:rPr lang="en-GB" sz="1200" kern="1200">
                <a:solidFill>
                  <a:schemeClr val="tx1"/>
                </a:solidFill>
                <a:effectLst/>
                <a:latin typeface="+mn-lt"/>
                <a:ea typeface="+mn-ea"/>
                <a:cs typeface="+mn-cs"/>
              </a:rPr>
              <a:t>an official government site.</a:t>
            </a:r>
            <a:br>
              <a:rPr lang="en-GB" sz="1200" kern="1200" baseline="0">
                <a:solidFill>
                  <a:schemeClr val="tx1"/>
                </a:solidFill>
                <a:effectLst/>
                <a:latin typeface="+mn-lt"/>
                <a:ea typeface="+mn-ea"/>
                <a:cs typeface="+mn-cs"/>
              </a:rPr>
            </a:br>
            <a:endParaRPr lang="en-GB" altLang="en-US" sz="1200" baseline="0"/>
          </a:p>
          <a:p>
            <a:pPr marL="171450" indent="-171450">
              <a:buFont typeface="Arial" panose="020B0604020202020204" pitchFamily="34" charset="0"/>
              <a:buChar char="•"/>
            </a:pPr>
            <a:r>
              <a:rPr lang="en-GB" altLang="en-US" sz="1200" baseline="0"/>
              <a:t>Have a look at the different jobs that are being advertised. Remember, this is a live jobs site so it may be that you need to try and few different searches or to broaden how far you are looking to find jobs that you are interested in. It also means different vacancies will come up at different times so do not be disheartened if you don’t find something straight away, you may want to look again at another time or on different jobs/employer websites. </a:t>
            </a:r>
            <a:endParaRPr lang="en-GB" sz="1200">
              <a:solidFill>
                <a:srgbClr val="000000"/>
              </a:solidFill>
            </a:endParaRPr>
          </a:p>
          <a:p>
            <a:pPr marL="0" indent="0">
              <a:buFont typeface="+mj-lt"/>
              <a:buNone/>
            </a:pPr>
            <a:endParaRPr lang="en-GB" sz="1200">
              <a:solidFill>
                <a:srgbClr val="000000"/>
              </a:solidFill>
            </a:endParaRPr>
          </a:p>
          <a:p>
            <a:pPr marL="171450" indent="-171450">
              <a:buFont typeface="Arial" panose="020B0604020202020204" pitchFamily="34" charset="0"/>
              <a:buChar char="•"/>
            </a:pPr>
            <a:r>
              <a:rPr lang="en-GB" altLang="en-US" sz="1200" baseline="0"/>
              <a:t>Start applying for jobs that interest you. You need to remember that typically, some of the bigger companies will advertise quite early in the year (e.g. September/October) for apprentices to start the following September so please don’t leave it until the last minute or you might be disappointed to have missed a great opportunity. </a:t>
            </a:r>
          </a:p>
          <a:p>
            <a:pPr marL="171450" indent="-171450">
              <a:buFont typeface="Arial" panose="020B0604020202020204" pitchFamily="34" charset="0"/>
              <a:buChar char="•"/>
            </a:pPr>
            <a:endParaRPr lang="en-GB" altLang="en-US" sz="1200" baseline="0"/>
          </a:p>
          <a:p>
            <a:pPr marL="171450" indent="-171450">
              <a:buFont typeface="Arial" panose="020B0604020202020204" pitchFamily="34" charset="0"/>
              <a:buChar char="•"/>
            </a:pPr>
            <a:r>
              <a:rPr lang="en-GB" altLang="en-US" sz="1200" baseline="0"/>
              <a:t>Others may come up later in the year closer to the time you are looking to start your apprenticeship, so use the website to help you with the next step. </a:t>
            </a:r>
          </a:p>
          <a:p>
            <a:pPr marL="0" indent="0">
              <a:buFont typeface="Arial" panose="020B0604020202020204" pitchFamily="34" charset="0"/>
              <a:buNone/>
            </a:pPr>
            <a:endParaRPr lang="en-GB" altLang="en-US" sz="1200" baseline="0"/>
          </a:p>
          <a:p>
            <a:pPr marL="171450" indent="-171450">
              <a:buFont typeface="Arial" panose="020B0604020202020204" pitchFamily="34" charset="0"/>
              <a:buChar char="•"/>
            </a:pPr>
            <a:r>
              <a:rPr lang="en-GB" altLang="en-US" sz="1200" baseline="0"/>
              <a:t>Set up your alerts. A great feature of this system is that you can get it to do all the hard work for you. You can manage your alert settings so that you receive emails when jobs come up that you might be interested in.</a:t>
            </a:r>
          </a:p>
          <a:p>
            <a:endParaRPr lang="en-GB" altLang="en-US" sz="1200" baseline="0"/>
          </a:p>
          <a:p>
            <a:pPr marL="171450" indent="-171450">
              <a:buFont typeface="Arial" panose="020B0604020202020204" pitchFamily="34" charset="0"/>
              <a:buChar char="•"/>
            </a:pPr>
            <a:r>
              <a:rPr lang="en-GB" altLang="en-US" sz="1200" baseline="0"/>
              <a:t>Employers are always telling us that the applicants that really stand out to them are those that have made a bit of extra effort. You could consider contacting the company and asking them if they have any virtual open days coming up, or work experience or other opportunities to engage with them. That will look really impressive on your application and can give you an advantage over other applicants.</a:t>
            </a:r>
          </a:p>
          <a:p>
            <a:pPr marL="171450" indent="-171450">
              <a:buFont typeface="Arial" panose="020B0604020202020204" pitchFamily="34" charset="0"/>
              <a:buChar char="•"/>
            </a:pPr>
            <a:endParaRPr lang="en-GB" altLang="en-US" sz="1200" baseline="0"/>
          </a:p>
          <a:p>
            <a:pPr marL="171450" indent="-171450">
              <a:buFont typeface="Arial" panose="020B0604020202020204" pitchFamily="34" charset="0"/>
              <a:buChar char="•"/>
            </a:pPr>
            <a:r>
              <a:rPr lang="en-GB" altLang="en-US" sz="1200" baseline="0"/>
              <a:t>Find an apprenticeship has some new features so we </a:t>
            </a:r>
            <a:r>
              <a:rPr lang="en-GB" altLang="en-US" sz="1200" b="1" baseline="0"/>
              <a:t>will be working with you to create an account / can share information about resources that will help you to set up an account. </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58038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9BF980-AB6C-435A-A9C8-4A0725E9139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61453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3826" indent="-343826">
              <a:lnSpc>
                <a:spcPct val="107000"/>
              </a:lnSpc>
              <a:spcAft>
                <a:spcPts val="802"/>
              </a:spcAft>
              <a:buFont typeface="Arial" panose="020B0604020202020204" pitchFamily="34" charset="0"/>
              <a:buChar char="•"/>
              <a:tabLst>
                <a:tab pos="458434" algn="l"/>
              </a:tabLst>
            </a:pPr>
            <a:r>
              <a:rPr lang="en-GB" sz="1200" dirty="0">
                <a:latin typeface="Calibri" panose="020F0502020204030204" pitchFamily="34" charset="0"/>
                <a:ea typeface="Calibri" panose="020F0502020204030204" pitchFamily="34" charset="0"/>
                <a:cs typeface="Times New Roman" panose="02020603050405020304" pitchFamily="18" charset="0"/>
              </a:rPr>
              <a:t>There are an array of resources to support you and your child in researching apprenticeships and how to search and apply for opportunities. </a:t>
            </a:r>
          </a:p>
          <a:p>
            <a:pPr>
              <a:lnSpc>
                <a:spcPct val="107000"/>
              </a:lnSpc>
              <a:spcAft>
                <a:spcPts val="802"/>
              </a:spcAft>
              <a:tabLst>
                <a:tab pos="458434" algn="l"/>
              </a:tabLs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3826" indent="-343826">
              <a:lnSpc>
                <a:spcPct val="107000"/>
              </a:lnSpc>
              <a:spcAft>
                <a:spcPts val="802"/>
              </a:spcAft>
              <a:buFont typeface="Arial" panose="020B0604020202020204" pitchFamily="34" charset="0"/>
              <a:buChar char="•"/>
              <a:tabLst>
                <a:tab pos="458434" algn="l"/>
              </a:tabLst>
            </a:pPr>
            <a:r>
              <a:rPr lang="en-GB" sz="1200" dirty="0">
                <a:latin typeface="Calibri" panose="020F0502020204030204" pitchFamily="34" charset="0"/>
                <a:ea typeface="Calibri" panose="020F0502020204030204" pitchFamily="34" charset="0"/>
                <a:cs typeface="Times New Roman" panose="02020603050405020304" pitchFamily="18" charset="0"/>
              </a:rPr>
              <a:t>There is a monthly ‘Choices’ magazine produced by Amazing Apprenticeships which is available on their website and on the CEC website. They are really useful and contain lots of different articles and guidance for you, including on apprenticeships as well as other technical pathways like T Levels. </a:t>
            </a:r>
          </a:p>
          <a:p>
            <a:pPr>
              <a:lnSpc>
                <a:spcPct val="107000"/>
              </a:lnSpc>
              <a:spcAft>
                <a:spcPts val="802"/>
              </a:spcAft>
              <a:tabLst>
                <a:tab pos="458434" algn="l"/>
              </a:tabLs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3826" indent="-343826">
              <a:lnSpc>
                <a:spcPct val="107000"/>
              </a:lnSpc>
              <a:spcAft>
                <a:spcPts val="802"/>
              </a:spcAft>
              <a:buFont typeface="Arial" panose="020B0604020202020204" pitchFamily="34" charset="0"/>
              <a:buChar char="•"/>
              <a:tabLst>
                <a:tab pos="458434" algn="l"/>
              </a:tabLst>
            </a:pPr>
            <a:r>
              <a:rPr lang="en-GB" sz="1200" dirty="0">
                <a:latin typeface="Calibri" panose="020F0502020204030204" pitchFamily="34" charset="0"/>
                <a:ea typeface="Calibri" panose="020F0502020204030204" pitchFamily="34" charset="0"/>
                <a:cs typeface="Times New Roman" panose="02020603050405020304" pitchFamily="18" charset="0"/>
              </a:rPr>
              <a:t>Your school may circulate this to you, but you can also subscribe to receive it by visiting Amazingapprenticeships.com/vacancies.</a:t>
            </a:r>
          </a:p>
          <a:p>
            <a:pPr>
              <a:lnSpc>
                <a:spcPct val="107000"/>
              </a:lnSpc>
              <a:spcAft>
                <a:spcPts val="802"/>
              </a:spcAft>
              <a:tabLst>
                <a:tab pos="458434" algn="l"/>
              </a:tabLs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171913" indent="-171913" defTabSz="916869" fontAlgn="base">
              <a:spcBef>
                <a:spcPct val="0"/>
              </a:spcBef>
              <a:spcAft>
                <a:spcPct val="0"/>
              </a:spcAft>
              <a:buFont typeface="Arial" panose="020B0604020202020204" pitchFamily="34" charset="0"/>
              <a:buChar char="•"/>
              <a:defRPr/>
            </a:pPr>
            <a:r>
              <a:rPr lang="en-GB" dirty="0"/>
              <a:t>For other useful information and more resources, you can also go to www.amazingapprenticeships.com.</a:t>
            </a:r>
          </a:p>
          <a:p>
            <a:pPr marL="171913" indent="-171913" defTabSz="916869" fontAlgn="base">
              <a:spcBef>
                <a:spcPct val="0"/>
              </a:spcBef>
              <a:spcAft>
                <a:spcPct val="0"/>
              </a:spcAft>
              <a:buFont typeface="Arial" panose="020B0604020202020204" pitchFamily="34" charset="0"/>
              <a:buChar char="•"/>
              <a:defRPr/>
            </a:pPr>
            <a:endParaRPr lang="en-GB" dirty="0"/>
          </a:p>
          <a:p>
            <a:pPr marL="171913" indent="-171913" defTabSz="916869" fontAlgn="base">
              <a:spcBef>
                <a:spcPct val="0"/>
              </a:spcBef>
              <a:spcAft>
                <a:spcPct val="0"/>
              </a:spcAft>
              <a:buFont typeface="Arial" panose="020B0604020202020204" pitchFamily="34" charset="0"/>
              <a:buChar char="•"/>
              <a:defRPr/>
            </a:pPr>
            <a:r>
              <a:rPr lang="en-GB" dirty="0"/>
              <a:t>Amazing Apprenticeships deliver a series of online workshops on behalf of the DfE which are available for parents and carers. These run on a monthly basis and explore apprenticeships and careers options for your child. </a:t>
            </a:r>
          </a:p>
          <a:p>
            <a:pPr marL="0" indent="0" defTabSz="916869" fontAlgn="base">
              <a:spcBef>
                <a:spcPct val="0"/>
              </a:spcBef>
              <a:spcAft>
                <a:spcPct val="0"/>
              </a:spcAft>
              <a:buFont typeface="Arial" panose="020B0604020202020204" pitchFamily="34" charset="0"/>
              <a:buNone/>
              <a:defRPr/>
            </a:pPr>
            <a:endParaRPr lang="en-GB" dirty="0"/>
          </a:p>
          <a:p>
            <a:pPr marL="171913" indent="-171913" defTabSz="916869" fontAlgn="base">
              <a:spcBef>
                <a:spcPct val="0"/>
              </a:spcBef>
              <a:spcAft>
                <a:spcPct val="0"/>
              </a:spcAft>
              <a:buFont typeface="Arial" panose="020B0604020202020204" pitchFamily="34" charset="0"/>
              <a:buChar char="•"/>
              <a:defRPr/>
            </a:pPr>
            <a:r>
              <a:rPr lang="en-GB" dirty="0"/>
              <a:t>There are some other brilliant resources available, including parent/carer guides, podcasts and films.</a:t>
            </a:r>
          </a:p>
          <a:p>
            <a:pPr defTabSz="916869" fontAlgn="base">
              <a:spcBef>
                <a:spcPct val="0"/>
              </a:spcBef>
              <a:spcAft>
                <a:spcPct val="0"/>
              </a:spcAft>
              <a:defRPr/>
            </a:pPr>
            <a:endParaRPr lang="en-GB" dirty="0"/>
          </a:p>
          <a:p>
            <a:pPr marL="171913" indent="-171913" defTabSz="916869" fontAlgn="base">
              <a:spcBef>
                <a:spcPct val="0"/>
              </a:spcBef>
              <a:spcAft>
                <a:spcPct val="0"/>
              </a:spcAft>
              <a:buFont typeface="Arial" panose="020B0604020202020204" pitchFamily="34" charset="0"/>
              <a:buChar char="•"/>
              <a:defRPr/>
            </a:pPr>
            <a:r>
              <a:rPr lang="en-GB" dirty="0"/>
              <a:t>The web address is showing on the screen now so please make a note of it.</a:t>
            </a:r>
          </a:p>
          <a:p>
            <a:pPr marL="343826" indent="-343826">
              <a:lnSpc>
                <a:spcPct val="107000"/>
              </a:lnSpc>
              <a:spcAft>
                <a:spcPts val="802"/>
              </a:spcAft>
              <a:buFont typeface="Arial" panose="020B0604020202020204" pitchFamily="34" charset="0"/>
              <a:buChar char="•"/>
              <a:tabLst>
                <a:tab pos="458434" algn="l"/>
              </a:tabLs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D5D73-5B25-467C-8025-3D3C8016FD0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22690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You can also visit the Careers &amp; Enterprise Company website and for more information about apprenticeships.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There is also support available through the National Careers Service, who provide careers information advice and guidance.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D5D73-5B25-467C-8025-3D3C8016FD02}"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75354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f47c354c53_1_19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f47c354c53_1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f47c354c53_0_4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f47c354c53_0_4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Before we finish, I know we’ve covered a lot today so I wanted to check if there are any final questions at all?</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u="sng"/>
              <a:t>Presenter note</a:t>
            </a:r>
            <a:r>
              <a:rPr lang="en-GB" b="1"/>
              <a:t>: </a:t>
            </a:r>
            <a:r>
              <a:rPr lang="en-GB" b="1" i="1" u="none"/>
              <a:t>Suggested interactivity: </a:t>
            </a:r>
            <a:r>
              <a:rPr lang="en-GB" b="0" i="1" u="none"/>
              <a:t>You could do a poll/raise of hands to gauge confidence/knowledge levels after the assembly.</a:t>
            </a:r>
          </a:p>
          <a:p>
            <a:pPr marL="0" indent="0">
              <a:buFont typeface="Arial" panose="020B0604020202020204" pitchFamily="34" charset="0"/>
              <a:buNone/>
            </a:pPr>
            <a:endParaRPr lang="en-GB" b="0" i="1" u="none"/>
          </a:p>
          <a:p>
            <a:pPr marL="171450" indent="-171450">
              <a:buFont typeface="Arial" panose="020B0604020202020204" pitchFamily="34" charset="0"/>
              <a:buChar char="•"/>
            </a:pPr>
            <a:r>
              <a:rPr lang="en-GB" b="0" i="0" u="none"/>
              <a:t>For any further questions, please pass them onto your teacher and I can make sure to follow up with them afterwards, but in the meantime, I just wanted to share some useful websites where you can find out more about apprenticeships. </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ACAB69-33FA-4714-99EF-9710745C9CA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46636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555C1-5391-A5D7-EBFA-75F1E3B075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9C367-9C26-88A0-7DC1-A1849BB820F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1A64C8F-5148-8249-603B-DB45869DF308}"/>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99109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13.png"/></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4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4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3.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3.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3.xml"/><Relationship Id="rId4" Type="http://schemas.openxmlformats.org/officeDocument/2006/relationships/image" Target="../media/image12.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3.xml"/><Relationship Id="rId4" Type="http://schemas.openxmlformats.org/officeDocument/2006/relationships/image" Target="../media/image13.png"/></Relationships>
</file>

<file path=ppt/slideLayouts/_rels/slideLayout6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6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6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6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4.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4.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4.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4.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4.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4.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4.xml"/><Relationship Id="rId4" Type="http://schemas.openxmlformats.org/officeDocument/2006/relationships/image" Target="../media/image12.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4.xml"/><Relationship Id="rId4" Type="http://schemas.openxmlformats.org/officeDocument/2006/relationships/image" Target="../media/image13.png"/></Relationships>
</file>

<file path=ppt/slideLayouts/_rels/slideLayout8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8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8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8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5.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5.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5.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5.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5.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5.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5.xml"/><Relationship Id="rId4" Type="http://schemas.openxmlformats.org/officeDocument/2006/relationships/image" Target="../media/image12.pn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5.xml"/><Relationship Id="rId4" Type="http://schemas.openxmlformats.org/officeDocument/2006/relationships/image" Target="../media/image13.png"/></Relationships>
</file>

<file path=ppt/slideLayouts/_rels/slideLayout10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5.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0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5.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0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5.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5.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6.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6.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6.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6.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6.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6.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6.xml"/><Relationship Id="rId4" Type="http://schemas.openxmlformats.org/officeDocument/2006/relationships/image" Target="../media/image12.pn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6.xml"/><Relationship Id="rId4" Type="http://schemas.openxmlformats.org/officeDocument/2006/relationships/image" Target="../media/image13.png"/></Relationships>
</file>

<file path=ppt/slideLayouts/_rels/slideLayout1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3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3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7.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7.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7.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7.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7.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7.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7.xml"/><Relationship Id="rId4" Type="http://schemas.openxmlformats.org/officeDocument/2006/relationships/image" Target="../media/image12.png"/></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7.xml"/><Relationship Id="rId4" Type="http://schemas.openxmlformats.org/officeDocument/2006/relationships/image" Target="../media/image13.png"/></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5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5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5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8.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8.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8.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8.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8.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8.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8.xml"/><Relationship Id="rId4" Type="http://schemas.openxmlformats.org/officeDocument/2006/relationships/image" Target="../media/image12.png"/></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8.xml"/><Relationship Id="rId4" Type="http://schemas.openxmlformats.org/officeDocument/2006/relationships/image" Target="../media/image13.png"/></Relationships>
</file>

<file path=ppt/slideLayouts/_rels/slideLayout18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8.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8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8.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8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8.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8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8.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9.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9.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9.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9.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9.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9.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0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9.xml"/><Relationship Id="rId4" Type="http://schemas.openxmlformats.org/officeDocument/2006/relationships/image" Target="../media/image12.png"/></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9.xml"/><Relationship Id="rId4" Type="http://schemas.openxmlformats.org/officeDocument/2006/relationships/image" Target="../media/image13.png"/></Relationships>
</file>

<file path=ppt/slideLayouts/_rels/slideLayout20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9.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0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9.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0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9.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0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9.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0.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0.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0.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0.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0.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0.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0.xml"/><Relationship Id="rId4" Type="http://schemas.openxmlformats.org/officeDocument/2006/relationships/image" Target="../media/image12.png"/></Relationships>
</file>

<file path=ppt/slideLayouts/_rels/slideLayout2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0.xml"/><Relationship Id="rId4" Type="http://schemas.openxmlformats.org/officeDocument/2006/relationships/image" Target="../media/image13.png"/></Relationships>
</file>

<file path=ppt/slideLayouts/_rels/slideLayout2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0.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10.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3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10.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3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10.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0.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1.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1.xml"/><Relationship Id="rId4" Type="http://schemas.openxmlformats.org/officeDocument/2006/relationships/image" Target="../media/image12.png"/></Relationships>
</file>

<file path=ppt/slideLayouts/_rels/slideLayout2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1.xml"/><Relationship Id="rId4" Type="http://schemas.openxmlformats.org/officeDocument/2006/relationships/image" Target="../media/image13.png"/></Relationships>
</file>

<file path=ppt/slideLayouts/_rels/slideLayout25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5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1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5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1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5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1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1.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2.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2.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27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2.xml"/><Relationship Id="rId4" Type="http://schemas.openxmlformats.org/officeDocument/2006/relationships/image" Target="../media/image12.png"/></Relationships>
</file>

<file path=ppt/slideLayouts/_rels/slideLayout27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2.xml"/><Relationship Id="rId4" Type="http://schemas.openxmlformats.org/officeDocument/2006/relationships/image" Target="../media/image13.png"/></Relationships>
</file>

<file path=ppt/slideLayouts/_rels/slideLayout28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8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1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8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1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8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1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9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3.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9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3.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9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3.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3.xml"/><Relationship Id="rId5" Type="http://schemas.openxmlformats.org/officeDocument/2006/relationships/image" Target="../media/image6.png"/><Relationship Id="rId4" Type="http://schemas.openxmlformats.org/officeDocument/2006/relationships/image" Target="../media/image4.png"/></Relationships>
</file>

<file path=ppt/slideLayouts/_rels/slideLayout30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3.xml"/><Relationship Id="rId4" Type="http://schemas.openxmlformats.org/officeDocument/2006/relationships/image" Target="../media/image12.png"/></Relationships>
</file>

<file path=ppt/slideLayouts/_rels/slideLayout30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3.xml"/><Relationship Id="rId4" Type="http://schemas.openxmlformats.org/officeDocument/2006/relationships/image" Target="../media/image13.png"/></Relationships>
</file>

<file path=ppt/slideLayouts/_rels/slideLayout30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2.jpg"/><Relationship Id="rId1" Type="http://schemas.openxmlformats.org/officeDocument/2006/relationships/slideMaster" Target="../slideMasters/slideMaster1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30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Master" Target="../slideMasters/slideMaster1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30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Master" Target="../slideMasters/slideMaster1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30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image" Target="../media/image8.jpg"/><Relationship Id="rId1" Type="http://schemas.openxmlformats.org/officeDocument/2006/relationships/slideMaster" Target="../slideMasters/slideMaster13.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9.png"/></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1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9"/>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10"/>
        <p:cNvGrpSpPr/>
        <p:nvPr/>
      </p:nvGrpSpPr>
      <p:grpSpPr>
        <a:xfrm>
          <a:off x="0" y="0"/>
          <a:ext cx="0" cy="0"/>
          <a:chOff x="0" y="0"/>
          <a:chExt cx="0" cy="0"/>
        </a:xfrm>
      </p:grpSpPr>
      <p:sp>
        <p:nvSpPr>
          <p:cNvPr id="11" name="Google Shape;11;p3"/>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12" name="Google Shape;12;p3"/>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13" name="Google Shape;13;p3"/>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14"/>
        <p:cNvGrpSpPr/>
        <p:nvPr/>
      </p:nvGrpSpPr>
      <p:grpSpPr>
        <a:xfrm>
          <a:off x="0" y="0"/>
          <a:ext cx="0" cy="0"/>
          <a:chOff x="0" y="0"/>
          <a:chExt cx="0" cy="0"/>
        </a:xfrm>
      </p:grpSpPr>
      <p:sp>
        <p:nvSpPr>
          <p:cNvPr id="15" name="Google Shape;15;p4"/>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16" name="Google Shape;16;p4"/>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17" name="Google Shape;17;p4"/>
          <p:cNvGrpSpPr/>
          <p:nvPr/>
        </p:nvGrpSpPr>
        <p:grpSpPr>
          <a:xfrm>
            <a:off x="9237880" y="6679979"/>
            <a:ext cx="3985318" cy="2707277"/>
            <a:chOff x="5112000" y="3819601"/>
            <a:chExt cx="3914082" cy="2649518"/>
          </a:xfrm>
        </p:grpSpPr>
        <p:sp>
          <p:nvSpPr>
            <p:cNvPr id="18" name="Google Shape;18;p4"/>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 name="Google Shape;19;p4"/>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20" name="Google Shape;20;p4"/>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21" name="Google Shape;21;p4"/>
          <p:cNvGrpSpPr/>
          <p:nvPr/>
        </p:nvGrpSpPr>
        <p:grpSpPr>
          <a:xfrm>
            <a:off x="13402800" y="6679800"/>
            <a:ext cx="3985200" cy="2707450"/>
            <a:chOff x="9234000" y="990075"/>
            <a:chExt cx="3985200" cy="2707450"/>
          </a:xfrm>
        </p:grpSpPr>
        <p:sp>
          <p:nvSpPr>
            <p:cNvPr id="22" name="Google Shape;22;p4"/>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 name="Google Shape;23;p4"/>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24" name="Google Shape;24;p4"/>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 name="Google Shape;25;p4"/>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 name="Google Shape;26;p4"/>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 name="Google Shape;27;p4"/>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28" name="Google Shape;28;p4"/>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9" name="Google Shape;29;p4"/>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0" name="Google Shape;30;p4"/>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 name="Google Shape;31;p4"/>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32" name="Google Shape;32;p4"/>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34"/>
        <p:cNvGrpSpPr/>
        <p:nvPr/>
      </p:nvGrpSpPr>
      <p:grpSpPr>
        <a:xfrm>
          <a:off x="0" y="0"/>
          <a:ext cx="0" cy="0"/>
          <a:chOff x="0" y="0"/>
          <a:chExt cx="0" cy="0"/>
        </a:xfrm>
      </p:grpSpPr>
      <p:sp>
        <p:nvSpPr>
          <p:cNvPr id="35" name="Google Shape;35;p6"/>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36" name="Google Shape;36;p6"/>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37" name="Google Shape;37;p6"/>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38" name="Google Shape;38;p6"/>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39" name="Google Shape;39;p6"/>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40" name="Google Shape;40;p6"/>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41" name="Google Shape;41;p6"/>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42" name="Google Shape;42;p6"/>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43" name="Google Shape;43;p6"/>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44" name="Google Shape;44;p6"/>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45" name="Google Shape;45;p6"/>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46" name="Google Shape;46;p6"/>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47" name="Google Shape;47;p6"/>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48" name="Google Shape;48;p6"/>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49" name="Google Shape;49;p6"/>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50" name="Google Shape;50;p6"/>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51" name="Google Shape;51;p6"/>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52" name="Google Shape;52;p6"/>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53" name="Google Shape;53;p6"/>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54"/>
        <p:cNvGrpSpPr/>
        <p:nvPr/>
      </p:nvGrpSpPr>
      <p:grpSpPr>
        <a:xfrm>
          <a:off x="0" y="0"/>
          <a:ext cx="0" cy="0"/>
          <a:chOff x="0" y="0"/>
          <a:chExt cx="0" cy="0"/>
        </a:xfrm>
      </p:grpSpPr>
      <p:pic>
        <p:nvPicPr>
          <p:cNvPr id="55" name="Google Shape;55;p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56" name="Google Shape;56;p7"/>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57" name="Google Shape;57;p7"/>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58" name="Google Shape;58;p7"/>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59"/>
        <p:cNvGrpSpPr/>
        <p:nvPr/>
      </p:nvGrpSpPr>
      <p:grpSpPr>
        <a:xfrm>
          <a:off x="0" y="0"/>
          <a:ext cx="0" cy="0"/>
          <a:chOff x="0" y="0"/>
          <a:chExt cx="0" cy="0"/>
        </a:xfrm>
      </p:grpSpPr>
      <p:pic>
        <p:nvPicPr>
          <p:cNvPr id="60" name="Google Shape;60;p8"/>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61" name="Google Shape;61;p8"/>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62" name="Google Shape;62;p8"/>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63" name="Google Shape;63;p8"/>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66" name="Google Shape;66;p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67" name="Google Shape;67;p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68" name="Google Shape;68;p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69"/>
        <p:cNvGrpSpPr/>
        <p:nvPr/>
      </p:nvGrpSpPr>
      <p:grpSpPr>
        <a:xfrm>
          <a:off x="0" y="0"/>
          <a:ext cx="0" cy="0"/>
          <a:chOff x="0" y="0"/>
          <a:chExt cx="0" cy="0"/>
        </a:xfrm>
      </p:grpSpPr>
      <p:pic>
        <p:nvPicPr>
          <p:cNvPr id="70" name="Google Shape;70;p1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71" name="Google Shape;71;p1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2" name="Google Shape;72;p1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3" name="Google Shape;73;p1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74"/>
        <p:cNvGrpSpPr/>
        <p:nvPr/>
      </p:nvGrpSpPr>
      <p:grpSpPr>
        <a:xfrm>
          <a:off x="0" y="0"/>
          <a:ext cx="0" cy="0"/>
          <a:chOff x="0" y="0"/>
          <a:chExt cx="0" cy="0"/>
        </a:xfrm>
      </p:grpSpPr>
      <p:pic>
        <p:nvPicPr>
          <p:cNvPr id="75" name="Google Shape;75;p11"/>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76" name="Google Shape;76;p1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7" name="Google Shape;77;p1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8" name="Google Shape;78;p1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79"/>
        <p:cNvGrpSpPr/>
        <p:nvPr/>
      </p:nvGrpSpPr>
      <p:grpSpPr>
        <a:xfrm>
          <a:off x="0" y="0"/>
          <a:ext cx="0" cy="0"/>
          <a:chOff x="0" y="0"/>
          <a:chExt cx="0" cy="0"/>
        </a:xfrm>
      </p:grpSpPr>
      <p:pic>
        <p:nvPicPr>
          <p:cNvPr id="80" name="Google Shape;80;p12"/>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81" name="Google Shape;81;p1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82" name="Google Shape;82;p1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83" name="Google Shape;83;p1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101"/>
        <p:cNvGrpSpPr/>
        <p:nvPr/>
      </p:nvGrpSpPr>
      <p:grpSpPr>
        <a:xfrm>
          <a:off x="0" y="0"/>
          <a:ext cx="0" cy="0"/>
          <a:chOff x="0" y="0"/>
          <a:chExt cx="0" cy="0"/>
        </a:xfrm>
      </p:grpSpPr>
      <p:pic>
        <p:nvPicPr>
          <p:cNvPr id="102" name="Google Shape;102;p14"/>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103" name="Google Shape;103;p14"/>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04" name="Google Shape;104;p14"/>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105" name="Google Shape;105;p14"/>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106" name="Google Shape;106;p14"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107"/>
        <p:cNvGrpSpPr/>
        <p:nvPr/>
      </p:nvGrpSpPr>
      <p:grpSpPr>
        <a:xfrm>
          <a:off x="0" y="0"/>
          <a:ext cx="0" cy="0"/>
          <a:chOff x="0" y="0"/>
          <a:chExt cx="0" cy="0"/>
        </a:xfrm>
      </p:grpSpPr>
      <p:pic>
        <p:nvPicPr>
          <p:cNvPr id="108" name="Google Shape;108;p15"/>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09" name="Google Shape;109;p1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10" name="Google Shape;110;p15"/>
          <p:cNvGrpSpPr/>
          <p:nvPr/>
        </p:nvGrpSpPr>
        <p:grpSpPr>
          <a:xfrm>
            <a:off x="5022000" y="900000"/>
            <a:ext cx="3240000" cy="3509400"/>
            <a:chOff x="5679475" y="900000"/>
            <a:chExt cx="3240000" cy="3509400"/>
          </a:xfrm>
        </p:grpSpPr>
        <p:sp>
          <p:nvSpPr>
            <p:cNvPr id="111" name="Google Shape;111;p1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12" name="Google Shape;112;p1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13" name="Google Shape;113;p15"/>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114" name="Google Shape;114;p15"/>
          <p:cNvGrpSpPr/>
          <p:nvPr/>
        </p:nvGrpSpPr>
        <p:grpSpPr>
          <a:xfrm>
            <a:off x="899950" y="900000"/>
            <a:ext cx="3669775" cy="3509400"/>
            <a:chOff x="899950" y="900000"/>
            <a:chExt cx="3669775" cy="3509400"/>
          </a:xfrm>
        </p:grpSpPr>
        <p:sp>
          <p:nvSpPr>
            <p:cNvPr id="115" name="Google Shape;115;p1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16" name="Google Shape;116;p1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17" name="Google Shape;117;p1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18" name="Google Shape;118;p1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19" name="Google Shape;119;p1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20" name="Google Shape;120;p1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21" name="Google Shape;121;p1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22" name="Google Shape;122;p1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23" name="Google Shape;123;p1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4" name="Google Shape;124;p1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125"/>
        <p:cNvGrpSpPr/>
        <p:nvPr/>
      </p:nvGrpSpPr>
      <p:grpSpPr>
        <a:xfrm>
          <a:off x="0" y="0"/>
          <a:ext cx="0" cy="0"/>
          <a:chOff x="0" y="0"/>
          <a:chExt cx="0" cy="0"/>
        </a:xfrm>
      </p:grpSpPr>
      <p:pic>
        <p:nvPicPr>
          <p:cNvPr id="126" name="Google Shape;126;p16"/>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27" name="Google Shape;127;p1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28" name="Google Shape;128;p16"/>
          <p:cNvGrpSpPr/>
          <p:nvPr/>
        </p:nvGrpSpPr>
        <p:grpSpPr>
          <a:xfrm>
            <a:off x="5022000" y="900000"/>
            <a:ext cx="3240000" cy="3509400"/>
            <a:chOff x="5679475" y="900000"/>
            <a:chExt cx="3240000" cy="3509400"/>
          </a:xfrm>
        </p:grpSpPr>
        <p:grpSp>
          <p:nvGrpSpPr>
            <p:cNvPr id="129" name="Google Shape;129;p16"/>
            <p:cNvGrpSpPr/>
            <p:nvPr/>
          </p:nvGrpSpPr>
          <p:grpSpPr>
            <a:xfrm>
              <a:off x="5679475" y="900000"/>
              <a:ext cx="3240000" cy="3509400"/>
              <a:chOff x="5679475" y="900000"/>
              <a:chExt cx="3240000" cy="3509400"/>
            </a:xfrm>
          </p:grpSpPr>
          <p:sp>
            <p:nvSpPr>
              <p:cNvPr id="130" name="Google Shape;130;p1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31" name="Google Shape;131;p1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32" name="Google Shape;132;p16"/>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33" name="Google Shape;133;p16"/>
          <p:cNvGrpSpPr/>
          <p:nvPr/>
        </p:nvGrpSpPr>
        <p:grpSpPr>
          <a:xfrm>
            <a:off x="899950" y="900000"/>
            <a:ext cx="3669775" cy="3509400"/>
            <a:chOff x="899950" y="900000"/>
            <a:chExt cx="3669775" cy="3509400"/>
          </a:xfrm>
        </p:grpSpPr>
        <p:sp>
          <p:nvSpPr>
            <p:cNvPr id="134" name="Google Shape;134;p1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35" name="Google Shape;135;p1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36" name="Google Shape;136;p1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37" name="Google Shape;137;p1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38" name="Google Shape;138;p1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39" name="Google Shape;139;p1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40" name="Google Shape;140;p1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41" name="Google Shape;141;p1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42" name="Google Shape;142;p1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43" name="Google Shape;143;p1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44"/>
        <p:cNvGrpSpPr/>
        <p:nvPr/>
      </p:nvGrpSpPr>
      <p:grpSpPr>
        <a:xfrm>
          <a:off x="0" y="0"/>
          <a:ext cx="0" cy="0"/>
          <a:chOff x="0" y="0"/>
          <a:chExt cx="0" cy="0"/>
        </a:xfrm>
      </p:grpSpPr>
      <p:pic>
        <p:nvPicPr>
          <p:cNvPr id="145" name="Google Shape;145;p1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46" name="Google Shape;146;p1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47" name="Google Shape;147;p17"/>
          <p:cNvGrpSpPr/>
          <p:nvPr/>
        </p:nvGrpSpPr>
        <p:grpSpPr>
          <a:xfrm>
            <a:off x="5022000" y="900000"/>
            <a:ext cx="3240000" cy="3509400"/>
            <a:chOff x="5679475" y="900000"/>
            <a:chExt cx="3240000" cy="3509400"/>
          </a:xfrm>
        </p:grpSpPr>
        <p:grpSp>
          <p:nvGrpSpPr>
            <p:cNvPr id="148" name="Google Shape;148;p17"/>
            <p:cNvGrpSpPr/>
            <p:nvPr/>
          </p:nvGrpSpPr>
          <p:grpSpPr>
            <a:xfrm>
              <a:off x="5679475" y="900000"/>
              <a:ext cx="3240000" cy="3509400"/>
              <a:chOff x="5679475" y="900000"/>
              <a:chExt cx="3240000" cy="3509400"/>
            </a:xfrm>
          </p:grpSpPr>
          <p:sp>
            <p:nvSpPr>
              <p:cNvPr id="149" name="Google Shape;149;p1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50" name="Google Shape;150;p1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51" name="Google Shape;151;p17"/>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52" name="Google Shape;152;p17"/>
          <p:cNvGrpSpPr/>
          <p:nvPr/>
        </p:nvGrpSpPr>
        <p:grpSpPr>
          <a:xfrm>
            <a:off x="899950" y="900000"/>
            <a:ext cx="3669775" cy="3509400"/>
            <a:chOff x="899950" y="900000"/>
            <a:chExt cx="3669775" cy="3509400"/>
          </a:xfrm>
        </p:grpSpPr>
        <p:sp>
          <p:nvSpPr>
            <p:cNvPr id="153" name="Google Shape;153;p1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54" name="Google Shape;154;p1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55" name="Google Shape;155;p1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56" name="Google Shape;156;p1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57" name="Google Shape;157;p1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58" name="Google Shape;158;p1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59" name="Google Shape;159;p1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60" name="Google Shape;160;p1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61" name="Google Shape;161;p1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2" name="Google Shape;162;p1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163"/>
        <p:cNvGrpSpPr/>
        <p:nvPr/>
      </p:nvGrpSpPr>
      <p:grpSpPr>
        <a:xfrm>
          <a:off x="0" y="0"/>
          <a:ext cx="0" cy="0"/>
          <a:chOff x="0" y="0"/>
          <a:chExt cx="0" cy="0"/>
        </a:xfrm>
      </p:grpSpPr>
      <p:pic>
        <p:nvPicPr>
          <p:cNvPr id="164" name="Google Shape;164;p1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65" name="Google Shape;165;p1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66" name="Google Shape;166;p18"/>
          <p:cNvGrpSpPr/>
          <p:nvPr/>
        </p:nvGrpSpPr>
        <p:grpSpPr>
          <a:xfrm>
            <a:off x="5022000" y="900000"/>
            <a:ext cx="3240000" cy="3509400"/>
            <a:chOff x="5679475" y="900000"/>
            <a:chExt cx="3240000" cy="3509400"/>
          </a:xfrm>
        </p:grpSpPr>
        <p:grpSp>
          <p:nvGrpSpPr>
            <p:cNvPr id="167" name="Google Shape;167;p18"/>
            <p:cNvGrpSpPr/>
            <p:nvPr/>
          </p:nvGrpSpPr>
          <p:grpSpPr>
            <a:xfrm>
              <a:off x="5679475" y="900000"/>
              <a:ext cx="3240000" cy="3509400"/>
              <a:chOff x="5679475" y="900000"/>
              <a:chExt cx="3240000" cy="3509400"/>
            </a:xfrm>
          </p:grpSpPr>
          <p:sp>
            <p:nvSpPr>
              <p:cNvPr id="168" name="Google Shape;168;p1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69" name="Google Shape;169;p1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70" name="Google Shape;170;p1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71" name="Google Shape;171;p18"/>
          <p:cNvGrpSpPr/>
          <p:nvPr/>
        </p:nvGrpSpPr>
        <p:grpSpPr>
          <a:xfrm>
            <a:off x="899950" y="900000"/>
            <a:ext cx="3669775" cy="3509400"/>
            <a:chOff x="899950" y="900000"/>
            <a:chExt cx="3669775" cy="3509400"/>
          </a:xfrm>
        </p:grpSpPr>
        <p:sp>
          <p:nvSpPr>
            <p:cNvPr id="172" name="Google Shape;172;p1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73" name="Google Shape;173;p1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74" name="Google Shape;174;p1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75" name="Google Shape;175;p1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76" name="Google Shape;176;p1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77" name="Google Shape;177;p1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78" name="Google Shape;178;p1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79" name="Google Shape;179;p1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80" name="Google Shape;180;p1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1" name="Google Shape;181;p1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182"/>
        <p:cNvGrpSpPr/>
        <p:nvPr/>
      </p:nvGrpSpPr>
      <p:grpSpPr>
        <a:xfrm>
          <a:off x="0" y="0"/>
          <a:ext cx="0" cy="0"/>
          <a:chOff x="0" y="0"/>
          <a:chExt cx="0" cy="0"/>
        </a:xfrm>
      </p:grpSpPr>
      <p:grpSp>
        <p:nvGrpSpPr>
          <p:cNvPr id="183" name="Google Shape;183;p19"/>
          <p:cNvGrpSpPr/>
          <p:nvPr/>
        </p:nvGrpSpPr>
        <p:grpSpPr>
          <a:xfrm>
            <a:off x="9144000" y="-31"/>
            <a:ext cx="15199555" cy="10288873"/>
            <a:chOff x="9144000" y="-31"/>
            <a:chExt cx="15199555" cy="10288873"/>
          </a:xfrm>
        </p:grpSpPr>
        <p:sp>
          <p:nvSpPr>
            <p:cNvPr id="184" name="Google Shape;184;p19"/>
            <p:cNvSpPr/>
            <p:nvPr/>
          </p:nvSpPr>
          <p:spPr>
            <a:xfrm>
              <a:off x="9144000" y="-31"/>
              <a:ext cx="15199555" cy="5172625"/>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5" name="Google Shape;185;p19"/>
            <p:cNvSpPr/>
            <p:nvPr/>
          </p:nvSpPr>
          <p:spPr>
            <a:xfrm>
              <a:off x="9144000" y="5116216"/>
              <a:ext cx="15199555" cy="5172625"/>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186"/>
        <p:cNvGrpSpPr/>
        <p:nvPr/>
      </p:nvGrpSpPr>
      <p:grpSpPr>
        <a:xfrm>
          <a:off x="0" y="0"/>
          <a:ext cx="0" cy="0"/>
          <a:chOff x="0" y="0"/>
          <a:chExt cx="0" cy="0"/>
        </a:xfrm>
      </p:grpSpPr>
      <p:sp>
        <p:nvSpPr>
          <p:cNvPr id="187" name="Google Shape;187;p20"/>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188"/>
        <p:cNvGrpSpPr/>
        <p:nvPr/>
      </p:nvGrpSpPr>
      <p:grpSpPr>
        <a:xfrm>
          <a:off x="0" y="0"/>
          <a:ext cx="0" cy="0"/>
          <a:chOff x="0" y="0"/>
          <a:chExt cx="0" cy="0"/>
        </a:xfrm>
      </p:grpSpPr>
      <p:sp>
        <p:nvSpPr>
          <p:cNvPr id="189" name="Google Shape;189;p21"/>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190"/>
        <p:cNvGrpSpPr/>
        <p:nvPr/>
      </p:nvGrpSpPr>
      <p:grpSpPr>
        <a:xfrm>
          <a:off x="0" y="0"/>
          <a:ext cx="0" cy="0"/>
          <a:chOff x="0" y="0"/>
          <a:chExt cx="0" cy="0"/>
        </a:xfrm>
      </p:grpSpPr>
      <p:sp>
        <p:nvSpPr>
          <p:cNvPr id="191" name="Google Shape;191;p22"/>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192"/>
        <p:cNvGrpSpPr/>
        <p:nvPr/>
      </p:nvGrpSpPr>
      <p:grpSpPr>
        <a:xfrm>
          <a:off x="0" y="0"/>
          <a:ext cx="0" cy="0"/>
          <a:chOff x="0" y="0"/>
          <a:chExt cx="0" cy="0"/>
        </a:xfrm>
      </p:grpSpPr>
      <p:sp>
        <p:nvSpPr>
          <p:cNvPr id="193" name="Google Shape;193;p23"/>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194" name="Google Shape;194;p23"/>
          <p:cNvGrpSpPr/>
          <p:nvPr/>
        </p:nvGrpSpPr>
        <p:grpSpPr>
          <a:xfrm>
            <a:off x="9144000" y="5143500"/>
            <a:ext cx="4392000" cy="4243500"/>
            <a:chOff x="900000" y="5143500"/>
            <a:chExt cx="4392000" cy="4243500"/>
          </a:xfrm>
        </p:grpSpPr>
        <p:sp>
          <p:nvSpPr>
            <p:cNvPr id="195" name="Google Shape;195;p23"/>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6" name="Google Shape;196;p23"/>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97" name="Google Shape;197;p23"/>
          <p:cNvGrpSpPr/>
          <p:nvPr/>
        </p:nvGrpSpPr>
        <p:grpSpPr>
          <a:xfrm>
            <a:off x="5022000" y="5143500"/>
            <a:ext cx="4392000" cy="4243500"/>
            <a:chOff x="900000" y="5143500"/>
            <a:chExt cx="4392000" cy="4243500"/>
          </a:xfrm>
        </p:grpSpPr>
        <p:sp>
          <p:nvSpPr>
            <p:cNvPr id="198" name="Google Shape;198;p23"/>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9" name="Google Shape;199;p23"/>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00" name="Google Shape;200;p23"/>
          <p:cNvGrpSpPr/>
          <p:nvPr/>
        </p:nvGrpSpPr>
        <p:grpSpPr>
          <a:xfrm>
            <a:off x="900000" y="5143500"/>
            <a:ext cx="4392000" cy="4243500"/>
            <a:chOff x="900000" y="5143500"/>
            <a:chExt cx="4392000" cy="4243500"/>
          </a:xfrm>
        </p:grpSpPr>
        <p:sp>
          <p:nvSpPr>
            <p:cNvPr id="201" name="Google Shape;201;p23"/>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2" name="Google Shape;202;p23"/>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203"/>
        <p:cNvGrpSpPr/>
        <p:nvPr/>
      </p:nvGrpSpPr>
      <p:grpSpPr>
        <a:xfrm>
          <a:off x="0" y="0"/>
          <a:ext cx="0" cy="0"/>
          <a:chOff x="0" y="0"/>
          <a:chExt cx="0" cy="0"/>
        </a:xfrm>
      </p:grpSpPr>
      <p:sp>
        <p:nvSpPr>
          <p:cNvPr id="204" name="Google Shape;204;p24"/>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205" name="Google Shape;205;p24"/>
          <p:cNvGrpSpPr/>
          <p:nvPr/>
        </p:nvGrpSpPr>
        <p:grpSpPr>
          <a:xfrm>
            <a:off x="9144000" y="5143500"/>
            <a:ext cx="4392000" cy="4243500"/>
            <a:chOff x="900000" y="5143500"/>
            <a:chExt cx="4392000" cy="4243500"/>
          </a:xfrm>
        </p:grpSpPr>
        <p:sp>
          <p:nvSpPr>
            <p:cNvPr id="206" name="Google Shape;206;p24"/>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7" name="Google Shape;207;p24"/>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08" name="Google Shape;208;p24"/>
          <p:cNvGrpSpPr/>
          <p:nvPr/>
        </p:nvGrpSpPr>
        <p:grpSpPr>
          <a:xfrm>
            <a:off x="5022000" y="5143500"/>
            <a:ext cx="4392000" cy="4243500"/>
            <a:chOff x="900000" y="5143500"/>
            <a:chExt cx="4392000" cy="4243500"/>
          </a:xfrm>
        </p:grpSpPr>
        <p:sp>
          <p:nvSpPr>
            <p:cNvPr id="209" name="Google Shape;209;p24"/>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0" name="Google Shape;210;p24"/>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11" name="Google Shape;211;p24"/>
          <p:cNvGrpSpPr/>
          <p:nvPr/>
        </p:nvGrpSpPr>
        <p:grpSpPr>
          <a:xfrm>
            <a:off x="900000" y="5143500"/>
            <a:ext cx="4392000" cy="4243500"/>
            <a:chOff x="900000" y="5143500"/>
            <a:chExt cx="4392000" cy="4243500"/>
          </a:xfrm>
        </p:grpSpPr>
        <p:sp>
          <p:nvSpPr>
            <p:cNvPr id="212" name="Google Shape;212;p24"/>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3" name="Google Shape;213;p24"/>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1">
  <p:cSld name="Blank">
    <p:bg>
      <p:bgPr>
        <a:solidFill>
          <a:srgbClr val="F3F3F3"/>
        </a:solidFill>
        <a:effectLst/>
      </p:bgPr>
    </p:bg>
    <p:spTree>
      <p:nvGrpSpPr>
        <p:cNvPr id="1" name="Shape 214"/>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4860">
          <p15:clr>
            <a:srgbClr val="E46962"/>
          </p15:clr>
        </p15:guide>
        <p15:guide id="2" pos="8640">
          <p15:clr>
            <a:srgbClr val="E46962"/>
          </p15:clr>
        </p15:guide>
        <p15:guide id="3" pos="425">
          <p15:clr>
            <a:srgbClr val="E46962"/>
          </p15:clr>
        </p15:guide>
        <p15:guide id="4" pos="851">
          <p15:clr>
            <a:srgbClr val="E46962"/>
          </p15:clr>
        </p15:guide>
        <p15:guide id="5" pos="4745">
          <p15:clr>
            <a:srgbClr val="E46962"/>
          </p15:clr>
        </p15:guide>
        <p15:guide id="6" pos="16856">
          <p15:clr>
            <a:srgbClr val="E46962"/>
          </p15:clr>
        </p15:guide>
        <p15:guide id="7" pos="16430">
          <p15:clr>
            <a:srgbClr val="E46962"/>
          </p15:clr>
        </p15:guide>
        <p15:guide id="8" pos="12536">
          <p15:clr>
            <a:srgbClr val="E46962"/>
          </p15:clr>
        </p15:guide>
        <p15:guide id="9" orient="horz" pos="425">
          <p15:clr>
            <a:srgbClr val="E46962"/>
          </p15:clr>
        </p15:guide>
        <p15:guide id="10" orient="horz" pos="851">
          <p15:clr>
            <a:srgbClr val="E46962"/>
          </p15:clr>
        </p15:guide>
        <p15:guide id="11" orient="horz" pos="9296">
          <p15:clr>
            <a:srgbClr val="E46962"/>
          </p15:clr>
        </p15:guide>
        <p15:guide id="12" orient="horz" pos="8870">
          <p15:clr>
            <a:srgbClr val="E46962"/>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anels 2 1">
  <p:cSld name="Panels 2">
    <p:bg>
      <p:bgPr>
        <a:solidFill>
          <a:srgbClr val="F8F8F9"/>
        </a:solidFill>
        <a:effectLst/>
      </p:bgPr>
    </p:bg>
    <p:spTree>
      <p:nvGrpSpPr>
        <p:cNvPr id="1" name="Shape 215"/>
        <p:cNvGrpSpPr/>
        <p:nvPr/>
      </p:nvGrpSpPr>
      <p:grpSpPr>
        <a:xfrm>
          <a:off x="0" y="0"/>
          <a:ext cx="0" cy="0"/>
          <a:chOff x="0" y="0"/>
          <a:chExt cx="0" cy="0"/>
        </a:xfrm>
      </p:grpSpPr>
      <p:sp>
        <p:nvSpPr>
          <p:cNvPr id="216" name="Google Shape;216;p26"/>
          <p:cNvSpPr/>
          <p:nvPr/>
        </p:nvSpPr>
        <p:spPr>
          <a:xfrm>
            <a:off x="13266005" y="5143500"/>
            <a:ext cx="4122000" cy="4243500"/>
          </a:xfrm>
          <a:prstGeom prst="rect">
            <a:avLst/>
          </a:prstGeom>
          <a:solidFill>
            <a:srgbClr val="A1DED2"/>
          </a:solidFill>
          <a:ln>
            <a:noFill/>
          </a:ln>
        </p:spPr>
        <p:txBody>
          <a:bodyPr spcFirstLastPara="1" wrap="square" lIns="91425" tIns="0" rIns="91425"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nvGrpSpPr>
          <p:cNvPr id="217" name="Google Shape;217;p26"/>
          <p:cNvGrpSpPr/>
          <p:nvPr/>
        </p:nvGrpSpPr>
        <p:grpSpPr>
          <a:xfrm>
            <a:off x="9144004" y="5143500"/>
            <a:ext cx="4392000" cy="4243500"/>
            <a:chOff x="6096003" y="3429000"/>
            <a:chExt cx="2928000" cy="2829000"/>
          </a:xfrm>
        </p:grpSpPr>
        <p:sp>
          <p:nvSpPr>
            <p:cNvPr id="218" name="Google Shape;218;p26"/>
            <p:cNvSpPr/>
            <p:nvPr/>
          </p:nvSpPr>
          <p:spPr>
            <a:xfrm rot="5400000">
              <a:off x="8748003"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C6BBFF"/>
            </a:solidFill>
            <a:ln>
              <a:noFill/>
            </a:ln>
          </p:spPr>
          <p:txBody>
            <a:bodyPr spcFirstLastPara="1" wrap="square" lIns="137100" tIns="137100" rIns="137100" bIns="1371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24125E"/>
                </a:solidFill>
                <a:latin typeface="Arial"/>
                <a:ea typeface="Arial"/>
                <a:cs typeface="Arial"/>
                <a:sym typeface="Arial"/>
              </a:endParaRPr>
            </a:p>
          </p:txBody>
        </p:sp>
        <p:sp>
          <p:nvSpPr>
            <p:cNvPr id="219" name="Google Shape;219;p26"/>
            <p:cNvSpPr/>
            <p:nvPr/>
          </p:nvSpPr>
          <p:spPr>
            <a:xfrm>
              <a:off x="6096003" y="3429000"/>
              <a:ext cx="2748000" cy="2829000"/>
            </a:xfrm>
            <a:prstGeom prst="rect">
              <a:avLst/>
            </a:prstGeom>
            <a:solidFill>
              <a:srgbClr val="C6BBFF"/>
            </a:solidFill>
            <a:ln>
              <a:noFill/>
            </a:ln>
          </p:spPr>
          <p:txBody>
            <a:bodyPr spcFirstLastPara="1" wrap="square" lIns="137100" tIns="0" rIns="13710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grpSp>
        <p:nvGrpSpPr>
          <p:cNvPr id="220" name="Google Shape;220;p26"/>
          <p:cNvGrpSpPr/>
          <p:nvPr/>
        </p:nvGrpSpPr>
        <p:grpSpPr>
          <a:xfrm>
            <a:off x="5022003" y="5143500"/>
            <a:ext cx="4392000" cy="4243500"/>
            <a:chOff x="3348002" y="3429000"/>
            <a:chExt cx="2928000" cy="2829000"/>
          </a:xfrm>
        </p:grpSpPr>
        <p:sp>
          <p:nvSpPr>
            <p:cNvPr id="221" name="Google Shape;221;p26"/>
            <p:cNvSpPr/>
            <p:nvPr/>
          </p:nvSpPr>
          <p:spPr>
            <a:xfrm rot="5400000">
              <a:off x="6000002"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FF9664"/>
            </a:solidFill>
            <a:ln>
              <a:noFill/>
            </a:ln>
          </p:spPr>
          <p:txBody>
            <a:bodyPr spcFirstLastPara="1" wrap="square" lIns="137100" tIns="137100" rIns="137100" bIns="1371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24125E"/>
                </a:solidFill>
                <a:latin typeface="Arial"/>
                <a:ea typeface="Arial"/>
                <a:cs typeface="Arial"/>
                <a:sym typeface="Arial"/>
              </a:endParaRPr>
            </a:p>
          </p:txBody>
        </p:sp>
        <p:sp>
          <p:nvSpPr>
            <p:cNvPr id="222" name="Google Shape;222;p26"/>
            <p:cNvSpPr/>
            <p:nvPr/>
          </p:nvSpPr>
          <p:spPr>
            <a:xfrm>
              <a:off x="3348002" y="3429000"/>
              <a:ext cx="2748000" cy="2829000"/>
            </a:xfrm>
            <a:prstGeom prst="rect">
              <a:avLst/>
            </a:prstGeom>
            <a:solidFill>
              <a:srgbClr val="FF9664"/>
            </a:solidFill>
            <a:ln>
              <a:noFill/>
            </a:ln>
          </p:spPr>
          <p:txBody>
            <a:bodyPr spcFirstLastPara="1" wrap="square" lIns="137100" tIns="0" rIns="13710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grpSp>
        <p:nvGrpSpPr>
          <p:cNvPr id="223" name="Google Shape;223;p26"/>
          <p:cNvGrpSpPr/>
          <p:nvPr/>
        </p:nvGrpSpPr>
        <p:grpSpPr>
          <a:xfrm>
            <a:off x="900001" y="5143500"/>
            <a:ext cx="4392002" cy="4243500"/>
            <a:chOff x="600001" y="3429000"/>
            <a:chExt cx="2928001" cy="2829000"/>
          </a:xfrm>
        </p:grpSpPr>
        <p:sp>
          <p:nvSpPr>
            <p:cNvPr id="224" name="Google Shape;224;p26"/>
            <p:cNvSpPr/>
            <p:nvPr/>
          </p:nvSpPr>
          <p:spPr>
            <a:xfrm rot="5400000">
              <a:off x="3252002"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9ADBE8"/>
            </a:solidFill>
            <a:ln>
              <a:noFill/>
            </a:ln>
          </p:spPr>
          <p:txBody>
            <a:bodyPr spcFirstLastPara="1" wrap="square" lIns="137100" tIns="137100" rIns="137100" bIns="1371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24125E"/>
                </a:solidFill>
                <a:latin typeface="Arial"/>
                <a:ea typeface="Arial"/>
                <a:cs typeface="Arial"/>
                <a:sym typeface="Arial"/>
              </a:endParaRPr>
            </a:p>
          </p:txBody>
        </p:sp>
        <p:sp>
          <p:nvSpPr>
            <p:cNvPr id="225" name="Google Shape;225;p26"/>
            <p:cNvSpPr/>
            <p:nvPr/>
          </p:nvSpPr>
          <p:spPr>
            <a:xfrm>
              <a:off x="600001" y="3429000"/>
              <a:ext cx="2748000" cy="2829000"/>
            </a:xfrm>
            <a:prstGeom prst="rect">
              <a:avLst/>
            </a:prstGeom>
            <a:solidFill>
              <a:srgbClr val="9ADBE8"/>
            </a:solidFill>
            <a:ln>
              <a:noFill/>
            </a:ln>
          </p:spPr>
          <p:txBody>
            <a:bodyPr spcFirstLastPara="1" wrap="square" lIns="137100" tIns="0" rIns="13710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End Slide 1 1">
  <p:cSld name="End Slide 1">
    <p:bg>
      <p:bgPr>
        <a:solidFill>
          <a:srgbClr val="F3F3F3"/>
        </a:solidFill>
        <a:effectLst/>
      </p:bgPr>
    </p:bg>
    <p:spTree>
      <p:nvGrpSpPr>
        <p:cNvPr id="1" name="Shape 226"/>
        <p:cNvGrpSpPr/>
        <p:nvPr/>
      </p:nvGrpSpPr>
      <p:grpSpPr>
        <a:xfrm>
          <a:off x="0" y="0"/>
          <a:ext cx="0" cy="0"/>
          <a:chOff x="0" y="0"/>
          <a:chExt cx="0" cy="0"/>
        </a:xfrm>
      </p:grpSpPr>
      <p:pic>
        <p:nvPicPr>
          <p:cNvPr id="227" name="Google Shape;227;p2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28" name="Google Shape;228;p27"/>
          <p:cNvPicPr preferRelativeResize="0"/>
          <p:nvPr/>
        </p:nvPicPr>
        <p:blipFill rotWithShape="1">
          <a:blip r:embed="rId3">
            <a:alphaModFix/>
          </a:blip>
          <a:srcRect/>
          <a:stretch/>
        </p:blipFill>
        <p:spPr>
          <a:xfrm>
            <a:off x="12807701" y="7139151"/>
            <a:ext cx="5480305" cy="3149552"/>
          </a:xfrm>
          <a:prstGeom prst="rect">
            <a:avLst/>
          </a:prstGeom>
          <a:noFill/>
          <a:ln>
            <a:noFill/>
          </a:ln>
        </p:spPr>
      </p:pic>
      <p:grpSp>
        <p:nvGrpSpPr>
          <p:cNvPr id="229" name="Google Shape;229;p27"/>
          <p:cNvGrpSpPr/>
          <p:nvPr/>
        </p:nvGrpSpPr>
        <p:grpSpPr>
          <a:xfrm>
            <a:off x="5022000" y="900000"/>
            <a:ext cx="3240000" cy="3509400"/>
            <a:chOff x="5679475" y="900000"/>
            <a:chExt cx="3240000" cy="3509400"/>
          </a:xfrm>
        </p:grpSpPr>
        <p:sp>
          <p:nvSpPr>
            <p:cNvPr id="230" name="Google Shape;230;p2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405000" rIns="0" bIns="0" anchor="t" anchorCtr="0">
              <a:noAutofit/>
            </a:bodyPr>
            <a:lstStyle/>
            <a:p>
              <a:pPr marL="0" marR="0" lvl="0" indent="0" algn="ctr" rtl="0">
                <a:lnSpc>
                  <a:spcPct val="80000"/>
                </a:lnSpc>
                <a:spcBef>
                  <a:spcPts val="0"/>
                </a:spcBef>
                <a:spcAft>
                  <a:spcPts val="0"/>
                </a:spcAft>
                <a:buClr>
                  <a:srgbClr val="131E29"/>
                </a:buClr>
                <a:buSzPts val="1700"/>
                <a:buFont typeface="Arial"/>
                <a:buNone/>
              </a:pPr>
              <a:r>
                <a:rPr lang="en-GB" sz="2500" b="0" i="0" u="none" strike="noStrike" cap="none">
                  <a:solidFill>
                    <a:srgbClr val="131E29"/>
                  </a:solidFill>
                  <a:latin typeface="Arial"/>
                  <a:ea typeface="Arial"/>
                  <a:cs typeface="Arial"/>
                  <a:sym typeface="Arial"/>
                </a:rPr>
                <a:t>SCAN THE</a:t>
              </a:r>
              <a:br>
                <a:rPr lang="en-GB" sz="2500" b="0" i="0" u="none" strike="noStrike" cap="none">
                  <a:solidFill>
                    <a:srgbClr val="131E29"/>
                  </a:solidFill>
                  <a:latin typeface="Arial"/>
                  <a:ea typeface="Arial"/>
                  <a:cs typeface="Arial"/>
                  <a:sym typeface="Arial"/>
                </a:rPr>
              </a:br>
              <a:r>
                <a:rPr lang="en-GB" sz="2500" b="0" i="0" u="none" strike="noStrike" cap="none">
                  <a:solidFill>
                    <a:srgbClr val="131E29"/>
                  </a:solidFill>
                  <a:latin typeface="Arial"/>
                  <a:ea typeface="Arial"/>
                  <a:cs typeface="Arial"/>
                  <a:sym typeface="Arial"/>
                </a:rPr>
                <a:t>QR CODE</a:t>
              </a:r>
              <a:endParaRPr sz="2500" b="0" i="0" u="none" strike="noStrike" cap="none">
                <a:solidFill>
                  <a:srgbClr val="131E29"/>
                </a:solidFill>
                <a:latin typeface="Arial"/>
                <a:ea typeface="Arial"/>
                <a:cs typeface="Arial"/>
                <a:sym typeface="Arial"/>
              </a:endParaRPr>
            </a:p>
          </p:txBody>
        </p:sp>
        <p:sp>
          <p:nvSpPr>
            <p:cNvPr id="231" name="Google Shape;231;p2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137150" tIns="137150" rIns="137150" bIns="1371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1400" b="0" i="0" u="none" strike="noStrike" cap="none">
                <a:solidFill>
                  <a:srgbClr val="000000"/>
                </a:solidFill>
                <a:latin typeface="Arial"/>
                <a:ea typeface="Arial"/>
                <a:cs typeface="Arial"/>
                <a:sym typeface="Arial"/>
              </a:endParaRPr>
            </a:p>
          </p:txBody>
        </p:sp>
      </p:grpSp>
      <p:pic>
        <p:nvPicPr>
          <p:cNvPr id="232" name="Google Shape;232;p27"/>
          <p:cNvPicPr preferRelativeResize="0"/>
          <p:nvPr/>
        </p:nvPicPr>
        <p:blipFill rotWithShape="1">
          <a:blip r:embed="rId4">
            <a:alphaModFix/>
          </a:blip>
          <a:srcRect/>
          <a:stretch/>
        </p:blipFill>
        <p:spPr>
          <a:xfrm>
            <a:off x="5579475" y="1862600"/>
            <a:ext cx="2125050" cy="2125050"/>
          </a:xfrm>
          <a:prstGeom prst="rect">
            <a:avLst/>
          </a:prstGeom>
          <a:noFill/>
          <a:ln>
            <a:noFill/>
          </a:ln>
        </p:spPr>
      </p:pic>
      <p:grpSp>
        <p:nvGrpSpPr>
          <p:cNvPr id="233" name="Google Shape;233;p27"/>
          <p:cNvGrpSpPr/>
          <p:nvPr/>
        </p:nvGrpSpPr>
        <p:grpSpPr>
          <a:xfrm>
            <a:off x="899950" y="900000"/>
            <a:ext cx="3669775" cy="3509400"/>
            <a:chOff x="899950" y="900000"/>
            <a:chExt cx="3669775" cy="3509400"/>
          </a:xfrm>
        </p:grpSpPr>
        <p:sp>
          <p:nvSpPr>
            <p:cNvPr id="234" name="Google Shape;234;p2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1400" b="0" i="0" u="none" strike="noStrike" cap="none">
                <a:solidFill>
                  <a:srgbClr val="24135F"/>
                </a:solidFill>
                <a:latin typeface="Arial"/>
                <a:ea typeface="Arial"/>
                <a:cs typeface="Arial"/>
                <a:sym typeface="Arial"/>
              </a:endParaRPr>
            </a:p>
          </p:txBody>
        </p:sp>
        <p:sp>
          <p:nvSpPr>
            <p:cNvPr id="235" name="Google Shape;235;p2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marR="0" lvl="0" indent="0" algn="ctr" rtl="0">
                <a:lnSpc>
                  <a:spcPct val="80000"/>
                </a:lnSpc>
                <a:spcBef>
                  <a:spcPts val="0"/>
                </a:spcBef>
                <a:spcAft>
                  <a:spcPts val="0"/>
                </a:spcAft>
                <a:buClr>
                  <a:srgbClr val="000000"/>
                </a:buClr>
                <a:buSzPts val="3800"/>
                <a:buFont typeface="Arial"/>
                <a:buNone/>
              </a:pPr>
              <a:r>
                <a:rPr lang="en-GB" sz="2500" b="0" i="0" u="none" strike="noStrike" cap="none">
                  <a:solidFill>
                    <a:srgbClr val="FFFFFF"/>
                  </a:solidFill>
                  <a:latin typeface="Arial"/>
                  <a:ea typeface="Arial"/>
                  <a:cs typeface="Arial"/>
                  <a:sym typeface="Arial"/>
                </a:rPr>
                <a:t>CONNECT WITH US</a:t>
              </a:r>
              <a:endParaRPr sz="2500" b="0" i="0" u="none"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000"/>
                <a:buFont typeface="Arial"/>
                <a:buNone/>
              </a:pPr>
              <a:endParaRPr sz="2000" b="0" i="0" u="none" strike="noStrike" cap="none">
                <a:solidFill>
                  <a:srgbClr val="FFFFFF"/>
                </a:solidFill>
                <a:latin typeface="Arial"/>
                <a:ea typeface="Arial"/>
                <a:cs typeface="Arial"/>
                <a:sym typeface="Arial"/>
              </a:endParaRPr>
            </a:p>
            <a:p>
              <a:pPr marL="0" marR="0" lvl="0" indent="457200" algn="l" rtl="0">
                <a:lnSpc>
                  <a:spcPct val="100000"/>
                </a:lnSpc>
                <a:spcBef>
                  <a:spcPts val="0"/>
                </a:spcBef>
                <a:spcAft>
                  <a:spcPts val="0"/>
                </a:spcAft>
                <a:buClr>
                  <a:srgbClr val="000000"/>
                </a:buClr>
                <a:buSzPts val="3000"/>
                <a:buFont typeface="Arial"/>
                <a:buNone/>
              </a:pPr>
              <a:r>
                <a:rPr lang="en-GB" sz="2000" b="0" i="0" u="none" strike="noStrike" cap="none">
                  <a:solidFill>
                    <a:srgbClr val="FFFFFF"/>
                  </a:solidFill>
                  <a:latin typeface="Arial"/>
                  <a:ea typeface="Arial"/>
                  <a:cs typeface="Arial"/>
                  <a:sym typeface="Arial"/>
                </a:rPr>
                <a:t>      sheffield.ac.uk</a:t>
              </a:r>
              <a:endParaRPr sz="2000" b="0" i="0" u="none" strike="noStrike" cap="none">
                <a:solidFill>
                  <a:srgbClr val="FFFFFF"/>
                </a:solidFill>
                <a:latin typeface="Arial"/>
                <a:ea typeface="Arial"/>
                <a:cs typeface="Arial"/>
                <a:sym typeface="Arial"/>
              </a:endParaRPr>
            </a:p>
            <a:p>
              <a:pPr marL="0" marR="0" lvl="0" indent="457200" algn="l" rtl="0">
                <a:lnSpc>
                  <a:spcPct val="100000"/>
                </a:lnSpc>
                <a:spcBef>
                  <a:spcPts val="0"/>
                </a:spcBef>
                <a:spcAft>
                  <a:spcPts val="0"/>
                </a:spcAft>
                <a:buClr>
                  <a:srgbClr val="000000"/>
                </a:buClr>
                <a:buSzPts val="3000"/>
                <a:buFont typeface="Arial"/>
                <a:buNone/>
              </a:pPr>
              <a:r>
                <a:rPr lang="en-GB" sz="2000" b="0" i="0" u="none" strike="noStrike" cap="none">
                  <a:solidFill>
                    <a:srgbClr val="FFFFFF"/>
                  </a:solidFill>
                  <a:latin typeface="Arial"/>
                  <a:ea typeface="Arial"/>
                  <a:cs typeface="Arial"/>
                  <a:sym typeface="Arial"/>
                </a:rPr>
                <a:t>      @sheffielduni</a:t>
              </a:r>
              <a:endParaRPr sz="2000" b="0" i="0" u="none" strike="noStrike" cap="none">
                <a:solidFill>
                  <a:srgbClr val="FFFFFF"/>
                </a:solidFill>
                <a:latin typeface="Arial"/>
                <a:ea typeface="Arial"/>
                <a:cs typeface="Arial"/>
                <a:sym typeface="Arial"/>
              </a:endParaRPr>
            </a:p>
            <a:p>
              <a:pPr marL="0" marR="0" lvl="0" indent="457200" algn="l" rtl="0">
                <a:lnSpc>
                  <a:spcPct val="100000"/>
                </a:lnSpc>
                <a:spcBef>
                  <a:spcPts val="0"/>
                </a:spcBef>
                <a:spcAft>
                  <a:spcPts val="0"/>
                </a:spcAft>
                <a:buClr>
                  <a:srgbClr val="000000"/>
                </a:buClr>
                <a:buSzPts val="3000"/>
                <a:buFont typeface="Arial"/>
                <a:buNone/>
              </a:pPr>
              <a:r>
                <a:rPr lang="en-GB" sz="2000" b="0" i="0" u="none" strike="noStrike" cap="none">
                  <a:solidFill>
                    <a:srgbClr val="FFFFFF"/>
                  </a:solidFill>
                  <a:latin typeface="Arial"/>
                  <a:ea typeface="Arial"/>
                  <a:cs typeface="Arial"/>
                  <a:sym typeface="Arial"/>
                </a:rPr>
                <a:t>      theuniversityofsheffield</a:t>
              </a:r>
              <a:endParaRPr sz="2000" b="0" i="0" u="none" strike="noStrike" cap="none">
                <a:solidFill>
                  <a:srgbClr val="FFFFFF"/>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3000"/>
                <a:buFont typeface="Arial"/>
                <a:buNone/>
              </a:pPr>
              <a:r>
                <a:rPr lang="en-GB" sz="2000" b="0" i="0" u="none" strike="noStrike" cap="none">
                  <a:solidFill>
                    <a:srgbClr val="FFFFFF"/>
                  </a:solidFill>
                  <a:latin typeface="Arial"/>
                  <a:ea typeface="Arial"/>
                  <a:cs typeface="Arial"/>
                  <a:sym typeface="Arial"/>
                </a:rPr>
                <a:t>      theuniversityofsheffield</a:t>
              </a:r>
              <a:endParaRPr sz="2000" b="0" i="0" u="none" strike="noStrike" cap="none">
                <a:solidFill>
                  <a:srgbClr val="FFFFFF"/>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3000"/>
                <a:buFont typeface="Arial"/>
                <a:buNone/>
              </a:pPr>
              <a:r>
                <a:rPr lang="en-GB" sz="2000" b="0" i="0" u="none" strike="noStrike" cap="none">
                  <a:solidFill>
                    <a:srgbClr val="FFFFFF"/>
                  </a:solidFill>
                  <a:latin typeface="Arial"/>
                  <a:ea typeface="Arial"/>
                  <a:cs typeface="Arial"/>
                  <a:sym typeface="Arial"/>
                </a:rPr>
                <a:t>      @universityofsheffield</a:t>
              </a:r>
              <a:endParaRPr sz="2000" b="0" i="0" u="none" strike="noStrike" cap="none">
                <a:solidFill>
                  <a:srgbClr val="FFFFFF"/>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3000"/>
                <a:buFont typeface="Arial"/>
                <a:buNone/>
              </a:pPr>
              <a:endParaRPr sz="2000" b="0" i="0" u="none" strike="noStrike" cap="none">
                <a:solidFill>
                  <a:srgbClr val="FFFFFF"/>
                </a:solidFill>
                <a:latin typeface="Arial"/>
                <a:ea typeface="Arial"/>
                <a:cs typeface="Arial"/>
                <a:sym typeface="Arial"/>
              </a:endParaRPr>
            </a:p>
          </p:txBody>
        </p:sp>
        <p:pic>
          <p:nvPicPr>
            <p:cNvPr id="236" name="Google Shape;236;p27"/>
            <p:cNvPicPr preferRelativeResize="0"/>
            <p:nvPr/>
          </p:nvPicPr>
          <p:blipFill rotWithShape="1">
            <a:blip r:embed="rId5">
              <a:alphaModFix/>
            </a:blip>
            <a:srcRect/>
            <a:stretch/>
          </p:blipFill>
          <p:spPr>
            <a:xfrm>
              <a:off x="1261825" y="2471800"/>
              <a:ext cx="180000" cy="180000"/>
            </a:xfrm>
            <a:prstGeom prst="rect">
              <a:avLst/>
            </a:prstGeom>
            <a:noFill/>
            <a:ln>
              <a:noFill/>
            </a:ln>
          </p:spPr>
        </p:pic>
        <p:pic>
          <p:nvPicPr>
            <p:cNvPr id="237" name="Google Shape;237;p27"/>
            <p:cNvPicPr preferRelativeResize="0"/>
            <p:nvPr/>
          </p:nvPicPr>
          <p:blipFill rotWithShape="1">
            <a:blip r:embed="rId6">
              <a:alphaModFix/>
            </a:blip>
            <a:srcRect/>
            <a:stretch/>
          </p:blipFill>
          <p:spPr>
            <a:xfrm>
              <a:off x="1261825" y="1862603"/>
              <a:ext cx="180000" cy="180000"/>
            </a:xfrm>
            <a:prstGeom prst="rect">
              <a:avLst/>
            </a:prstGeom>
            <a:noFill/>
            <a:ln>
              <a:noFill/>
            </a:ln>
          </p:spPr>
        </p:pic>
        <p:pic>
          <p:nvPicPr>
            <p:cNvPr id="238" name="Google Shape;238;p2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39" name="Google Shape;239;p27"/>
            <p:cNvPicPr preferRelativeResize="0"/>
            <p:nvPr/>
          </p:nvPicPr>
          <p:blipFill rotWithShape="1">
            <a:blip r:embed="rId8">
              <a:alphaModFix/>
            </a:blip>
            <a:srcRect/>
            <a:stretch/>
          </p:blipFill>
          <p:spPr>
            <a:xfrm>
              <a:off x="1261825" y="2776400"/>
              <a:ext cx="180000" cy="180000"/>
            </a:xfrm>
            <a:prstGeom prst="rect">
              <a:avLst/>
            </a:prstGeom>
            <a:noFill/>
            <a:ln>
              <a:noFill/>
            </a:ln>
          </p:spPr>
        </p:pic>
        <p:pic>
          <p:nvPicPr>
            <p:cNvPr id="240" name="Google Shape;240;p27"/>
            <p:cNvPicPr preferRelativeResize="0"/>
            <p:nvPr/>
          </p:nvPicPr>
          <p:blipFill rotWithShape="1">
            <a:blip r:embed="rId9">
              <a:alphaModFix/>
            </a:blip>
            <a:srcRect/>
            <a:stretch/>
          </p:blipFill>
          <p:spPr>
            <a:xfrm>
              <a:off x="1261825" y="3115727"/>
              <a:ext cx="180000" cy="127952"/>
            </a:xfrm>
            <a:prstGeom prst="rect">
              <a:avLst/>
            </a:prstGeom>
            <a:noFill/>
            <a:ln>
              <a:noFill/>
            </a:ln>
          </p:spPr>
        </p:pic>
      </p:grpSp>
      <p:pic>
        <p:nvPicPr>
          <p:cNvPr id="241" name="Google Shape;241;p2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42" name="Google Shape;242;p27"/>
          <p:cNvSpPr/>
          <p:nvPr/>
        </p:nvSpPr>
        <p:spPr>
          <a:xfrm>
            <a:off x="5563500" y="1862775"/>
            <a:ext cx="2124900" cy="21255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27"/>
          <p:cNvSpPr txBox="1"/>
          <p:nvPr/>
        </p:nvSpPr>
        <p:spPr>
          <a:xfrm>
            <a:off x="5563500" y="2617326"/>
            <a:ext cx="2124900" cy="6156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GB" sz="2000" b="0" i="0" u="none" strike="noStrike" cap="none">
                <a:solidFill>
                  <a:schemeClr val="accent2"/>
                </a:solidFill>
                <a:latin typeface="Arial"/>
                <a:ea typeface="Arial"/>
                <a:cs typeface="Arial"/>
                <a:sym typeface="Arial"/>
              </a:rPr>
              <a:t>Place QR Code</a:t>
            </a:r>
            <a:br>
              <a:rPr lang="en-GB" sz="2000" b="0" i="0" u="none" strike="noStrike" cap="none">
                <a:solidFill>
                  <a:schemeClr val="accent2"/>
                </a:solidFill>
                <a:latin typeface="Arial"/>
                <a:ea typeface="Arial"/>
                <a:cs typeface="Arial"/>
                <a:sym typeface="Arial"/>
              </a:rPr>
            </a:br>
            <a:r>
              <a:rPr lang="en-GB" sz="2000" b="0" i="0" u="none" strike="noStrike" cap="none">
                <a:solidFill>
                  <a:schemeClr val="accent2"/>
                </a:solidFill>
                <a:latin typeface="Arial"/>
                <a:ea typeface="Arial"/>
                <a:cs typeface="Arial"/>
                <a:sym typeface="Arial"/>
              </a:rPr>
              <a:t>over this box</a:t>
            </a:r>
            <a:endParaRPr sz="2000" b="0" i="0" u="none" strike="noStrike" cap="none">
              <a:solidFill>
                <a:schemeClr val="accent2"/>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425">
          <p15:clr>
            <a:srgbClr val="E46962"/>
          </p15:clr>
        </p15:guide>
        <p15:guide id="2" orient="horz" pos="851">
          <p15:clr>
            <a:srgbClr val="E46962"/>
          </p15:clr>
        </p15:guide>
        <p15:guide id="3" orient="horz" pos="9297">
          <p15:clr>
            <a:srgbClr val="E46962"/>
          </p15:clr>
        </p15:guide>
        <p15:guide id="4" orient="horz" pos="8871">
          <p15:clr>
            <a:srgbClr val="E46962"/>
          </p15:clr>
        </p15:guide>
        <p15:guide id="5" pos="425">
          <p15:clr>
            <a:srgbClr val="E46962"/>
          </p15:clr>
        </p15:guide>
        <p15:guide id="6" pos="851">
          <p15:clr>
            <a:srgbClr val="E46962"/>
          </p15:clr>
        </p15:guide>
        <p15:guide id="7" pos="16856">
          <p15:clr>
            <a:srgbClr val="E46962"/>
          </p15:clr>
        </p15:guide>
        <p15:guide id="8" pos="16430">
          <p15:clr>
            <a:srgbClr val="E46962"/>
          </p15:clr>
        </p15:guide>
        <p15:guide id="9" orient="horz" pos="4862">
          <p15:clr>
            <a:srgbClr val="E46962"/>
          </p15:clr>
        </p15:guide>
        <p15:guide id="10" pos="8640">
          <p15:clr>
            <a:srgbClr val="E46962"/>
          </p15:clr>
        </p15:guide>
        <p15:guide id="11" pos="4745">
          <p15:clr>
            <a:srgbClr val="E46962"/>
          </p15:clr>
        </p15:guide>
        <p15:guide id="12" pos="12536">
          <p15:clr>
            <a:srgbClr val="E46962"/>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248"/>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249"/>
        <p:cNvGrpSpPr/>
        <p:nvPr/>
      </p:nvGrpSpPr>
      <p:grpSpPr>
        <a:xfrm>
          <a:off x="0" y="0"/>
          <a:ext cx="0" cy="0"/>
          <a:chOff x="0" y="0"/>
          <a:chExt cx="0" cy="0"/>
        </a:xfrm>
      </p:grpSpPr>
      <p:sp>
        <p:nvSpPr>
          <p:cNvPr id="250" name="Google Shape;250;p30"/>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251" name="Google Shape;251;p30"/>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252" name="Google Shape;252;p30"/>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253"/>
        <p:cNvGrpSpPr/>
        <p:nvPr/>
      </p:nvGrpSpPr>
      <p:grpSpPr>
        <a:xfrm>
          <a:off x="0" y="0"/>
          <a:ext cx="0" cy="0"/>
          <a:chOff x="0" y="0"/>
          <a:chExt cx="0" cy="0"/>
        </a:xfrm>
      </p:grpSpPr>
      <p:sp>
        <p:nvSpPr>
          <p:cNvPr id="254" name="Google Shape;254;p31"/>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255" name="Google Shape;255;p31"/>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256" name="Google Shape;256;p31"/>
          <p:cNvGrpSpPr/>
          <p:nvPr/>
        </p:nvGrpSpPr>
        <p:grpSpPr>
          <a:xfrm>
            <a:off x="9237880" y="6679979"/>
            <a:ext cx="3985318" cy="2707277"/>
            <a:chOff x="5112000" y="3819601"/>
            <a:chExt cx="3914082" cy="2649518"/>
          </a:xfrm>
        </p:grpSpPr>
        <p:sp>
          <p:nvSpPr>
            <p:cNvPr id="257" name="Google Shape;257;p31"/>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8" name="Google Shape;258;p31"/>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259" name="Google Shape;259;p31"/>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260" name="Google Shape;260;p31"/>
          <p:cNvGrpSpPr/>
          <p:nvPr/>
        </p:nvGrpSpPr>
        <p:grpSpPr>
          <a:xfrm>
            <a:off x="13402800" y="6679800"/>
            <a:ext cx="3985200" cy="2707450"/>
            <a:chOff x="9234000" y="990075"/>
            <a:chExt cx="3985200" cy="2707450"/>
          </a:xfrm>
        </p:grpSpPr>
        <p:sp>
          <p:nvSpPr>
            <p:cNvPr id="261" name="Google Shape;261;p31"/>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2" name="Google Shape;262;p31"/>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263" name="Google Shape;263;p31"/>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4" name="Google Shape;264;p31"/>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5" name="Google Shape;265;p31"/>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6" name="Google Shape;266;p31"/>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267" name="Google Shape;267;p31"/>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8" name="Google Shape;268;p31"/>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9" name="Google Shape;269;p31"/>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0" name="Google Shape;270;p31"/>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271" name="Google Shape;271;p31"/>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272"/>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273"/>
        <p:cNvGrpSpPr/>
        <p:nvPr/>
      </p:nvGrpSpPr>
      <p:grpSpPr>
        <a:xfrm>
          <a:off x="0" y="0"/>
          <a:ext cx="0" cy="0"/>
          <a:chOff x="0" y="0"/>
          <a:chExt cx="0" cy="0"/>
        </a:xfrm>
      </p:grpSpPr>
      <p:sp>
        <p:nvSpPr>
          <p:cNvPr id="274" name="Google Shape;274;p33"/>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275" name="Google Shape;275;p33"/>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276" name="Google Shape;276;p33"/>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277" name="Google Shape;277;p33"/>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278" name="Google Shape;278;p33"/>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279" name="Google Shape;279;p33"/>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280" name="Google Shape;280;p33"/>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281" name="Google Shape;281;p33"/>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282" name="Google Shape;282;p33"/>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283" name="Google Shape;283;p33"/>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284" name="Google Shape;284;p33"/>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285" name="Google Shape;285;p33"/>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286" name="Google Shape;286;p33"/>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287" name="Google Shape;287;p33"/>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288" name="Google Shape;288;p33"/>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289" name="Google Shape;289;p33"/>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290" name="Google Shape;290;p33"/>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291" name="Google Shape;291;p33"/>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292" name="Google Shape;292;p33"/>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293"/>
        <p:cNvGrpSpPr/>
        <p:nvPr/>
      </p:nvGrpSpPr>
      <p:grpSpPr>
        <a:xfrm>
          <a:off x="0" y="0"/>
          <a:ext cx="0" cy="0"/>
          <a:chOff x="0" y="0"/>
          <a:chExt cx="0" cy="0"/>
        </a:xfrm>
      </p:grpSpPr>
      <p:pic>
        <p:nvPicPr>
          <p:cNvPr id="294" name="Google Shape;294;p34"/>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95" name="Google Shape;295;p34"/>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296" name="Google Shape;296;p34"/>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97" name="Google Shape;297;p34"/>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298"/>
        <p:cNvGrpSpPr/>
        <p:nvPr/>
      </p:nvGrpSpPr>
      <p:grpSpPr>
        <a:xfrm>
          <a:off x="0" y="0"/>
          <a:ext cx="0" cy="0"/>
          <a:chOff x="0" y="0"/>
          <a:chExt cx="0" cy="0"/>
        </a:xfrm>
      </p:grpSpPr>
      <p:pic>
        <p:nvPicPr>
          <p:cNvPr id="299" name="Google Shape;299;p35"/>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300" name="Google Shape;300;p35"/>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301" name="Google Shape;301;p35"/>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302" name="Google Shape;302;p35"/>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303"/>
        <p:cNvGrpSpPr/>
        <p:nvPr/>
      </p:nvGrpSpPr>
      <p:grpSpPr>
        <a:xfrm>
          <a:off x="0" y="0"/>
          <a:ext cx="0" cy="0"/>
          <a:chOff x="0" y="0"/>
          <a:chExt cx="0" cy="0"/>
        </a:xfrm>
      </p:grpSpPr>
      <p:pic>
        <p:nvPicPr>
          <p:cNvPr id="304" name="Google Shape;304;p36"/>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05" name="Google Shape;305;p36"/>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06" name="Google Shape;306;p36"/>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07" name="Google Shape;307;p36"/>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308"/>
        <p:cNvGrpSpPr/>
        <p:nvPr/>
      </p:nvGrpSpPr>
      <p:grpSpPr>
        <a:xfrm>
          <a:off x="0" y="0"/>
          <a:ext cx="0" cy="0"/>
          <a:chOff x="0" y="0"/>
          <a:chExt cx="0" cy="0"/>
        </a:xfrm>
      </p:grpSpPr>
      <p:pic>
        <p:nvPicPr>
          <p:cNvPr id="309" name="Google Shape;309;p3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10" name="Google Shape;310;p37"/>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1" name="Google Shape;311;p37"/>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2" name="Google Shape;312;p37"/>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313"/>
        <p:cNvGrpSpPr/>
        <p:nvPr/>
      </p:nvGrpSpPr>
      <p:grpSpPr>
        <a:xfrm>
          <a:off x="0" y="0"/>
          <a:ext cx="0" cy="0"/>
          <a:chOff x="0" y="0"/>
          <a:chExt cx="0" cy="0"/>
        </a:xfrm>
      </p:grpSpPr>
      <p:pic>
        <p:nvPicPr>
          <p:cNvPr id="314" name="Google Shape;314;p38"/>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315" name="Google Shape;315;p38"/>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6" name="Google Shape;316;p38"/>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7" name="Google Shape;317;p38"/>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318"/>
        <p:cNvGrpSpPr/>
        <p:nvPr/>
      </p:nvGrpSpPr>
      <p:grpSpPr>
        <a:xfrm>
          <a:off x="0" y="0"/>
          <a:ext cx="0" cy="0"/>
          <a:chOff x="0" y="0"/>
          <a:chExt cx="0" cy="0"/>
        </a:xfrm>
      </p:grpSpPr>
      <p:pic>
        <p:nvPicPr>
          <p:cNvPr id="319" name="Google Shape;319;p39"/>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320" name="Google Shape;320;p3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21" name="Google Shape;321;p3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22" name="Google Shape;322;p3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323"/>
        <p:cNvGrpSpPr/>
        <p:nvPr/>
      </p:nvGrpSpPr>
      <p:grpSpPr>
        <a:xfrm>
          <a:off x="0" y="0"/>
          <a:ext cx="0" cy="0"/>
          <a:chOff x="0" y="0"/>
          <a:chExt cx="0" cy="0"/>
        </a:xfrm>
      </p:grpSpPr>
      <p:grpSp>
        <p:nvGrpSpPr>
          <p:cNvPr id="324" name="Google Shape;324;p40"/>
          <p:cNvGrpSpPr/>
          <p:nvPr/>
        </p:nvGrpSpPr>
        <p:grpSpPr>
          <a:xfrm>
            <a:off x="12391200" y="900000"/>
            <a:ext cx="4996800" cy="4874400"/>
            <a:chOff x="12391200" y="900000"/>
            <a:chExt cx="4996800" cy="4874400"/>
          </a:xfrm>
        </p:grpSpPr>
        <p:sp>
          <p:nvSpPr>
            <p:cNvPr id="325" name="Google Shape;325;p40"/>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326" name="Google Shape;326;p40"/>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327" name="Google Shape;327;p40"/>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328" name="Google Shape;328;p40"/>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329" name="Google Shape;329;p40"/>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330" name="Google Shape;330;p40"/>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331" name="Google Shape;331;p40"/>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332" name="Google Shape;332;p40"/>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333" name="Google Shape;333;p40"/>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334" name="Google Shape;334;p40"/>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335" name="Google Shape;335;p40"/>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336" name="Google Shape;336;p40"/>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337" name="Google Shape;337;p40"/>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338" name="Google Shape;338;p40"/>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339" name="Google Shape;339;p40"/>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340"/>
        <p:cNvGrpSpPr/>
        <p:nvPr/>
      </p:nvGrpSpPr>
      <p:grpSpPr>
        <a:xfrm>
          <a:off x="0" y="0"/>
          <a:ext cx="0" cy="0"/>
          <a:chOff x="0" y="0"/>
          <a:chExt cx="0" cy="0"/>
        </a:xfrm>
      </p:grpSpPr>
      <p:pic>
        <p:nvPicPr>
          <p:cNvPr id="341" name="Google Shape;341;p41"/>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342" name="Google Shape;342;p41"/>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343" name="Google Shape;343;p41"/>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344" name="Google Shape;344;p41"/>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345" name="Google Shape;345;p41"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346"/>
        <p:cNvGrpSpPr/>
        <p:nvPr/>
      </p:nvGrpSpPr>
      <p:grpSpPr>
        <a:xfrm>
          <a:off x="0" y="0"/>
          <a:ext cx="0" cy="0"/>
          <a:chOff x="0" y="0"/>
          <a:chExt cx="0" cy="0"/>
        </a:xfrm>
      </p:grpSpPr>
      <p:pic>
        <p:nvPicPr>
          <p:cNvPr id="347" name="Google Shape;347;p42"/>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348" name="Google Shape;348;p42"/>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49" name="Google Shape;349;p42"/>
          <p:cNvGrpSpPr/>
          <p:nvPr/>
        </p:nvGrpSpPr>
        <p:grpSpPr>
          <a:xfrm>
            <a:off x="5022000" y="900000"/>
            <a:ext cx="3240000" cy="3509400"/>
            <a:chOff x="5679475" y="900000"/>
            <a:chExt cx="3240000" cy="3509400"/>
          </a:xfrm>
        </p:grpSpPr>
        <p:sp>
          <p:nvSpPr>
            <p:cNvPr id="350" name="Google Shape;350;p42"/>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51" name="Google Shape;351;p42"/>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52" name="Google Shape;352;p42"/>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353" name="Google Shape;353;p42"/>
          <p:cNvGrpSpPr/>
          <p:nvPr/>
        </p:nvGrpSpPr>
        <p:grpSpPr>
          <a:xfrm>
            <a:off x="899950" y="900000"/>
            <a:ext cx="3669775" cy="3509400"/>
            <a:chOff x="899950" y="900000"/>
            <a:chExt cx="3669775" cy="3509400"/>
          </a:xfrm>
        </p:grpSpPr>
        <p:sp>
          <p:nvSpPr>
            <p:cNvPr id="354" name="Google Shape;354;p42"/>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55" name="Google Shape;355;p42"/>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56" name="Google Shape;356;p42"/>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57" name="Google Shape;357;p42"/>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58" name="Google Shape;358;p42"/>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59" name="Google Shape;359;p42"/>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60" name="Google Shape;360;p42"/>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61" name="Google Shape;361;p42"/>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62" name="Google Shape;362;p42"/>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63" name="Google Shape;363;p42"/>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364"/>
        <p:cNvGrpSpPr/>
        <p:nvPr/>
      </p:nvGrpSpPr>
      <p:grpSpPr>
        <a:xfrm>
          <a:off x="0" y="0"/>
          <a:ext cx="0" cy="0"/>
          <a:chOff x="0" y="0"/>
          <a:chExt cx="0" cy="0"/>
        </a:xfrm>
      </p:grpSpPr>
      <p:pic>
        <p:nvPicPr>
          <p:cNvPr id="365" name="Google Shape;365;p43"/>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366" name="Google Shape;366;p43"/>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67" name="Google Shape;367;p43"/>
          <p:cNvGrpSpPr/>
          <p:nvPr/>
        </p:nvGrpSpPr>
        <p:grpSpPr>
          <a:xfrm>
            <a:off x="5022000" y="900000"/>
            <a:ext cx="3240000" cy="3509400"/>
            <a:chOff x="5679475" y="900000"/>
            <a:chExt cx="3240000" cy="3509400"/>
          </a:xfrm>
        </p:grpSpPr>
        <p:grpSp>
          <p:nvGrpSpPr>
            <p:cNvPr id="368" name="Google Shape;368;p43"/>
            <p:cNvGrpSpPr/>
            <p:nvPr/>
          </p:nvGrpSpPr>
          <p:grpSpPr>
            <a:xfrm>
              <a:off x="5679475" y="900000"/>
              <a:ext cx="3240000" cy="3509400"/>
              <a:chOff x="5679475" y="900000"/>
              <a:chExt cx="3240000" cy="3509400"/>
            </a:xfrm>
          </p:grpSpPr>
          <p:sp>
            <p:nvSpPr>
              <p:cNvPr id="369" name="Google Shape;369;p43"/>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70" name="Google Shape;370;p43"/>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71" name="Google Shape;371;p43"/>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372" name="Google Shape;372;p43"/>
          <p:cNvGrpSpPr/>
          <p:nvPr/>
        </p:nvGrpSpPr>
        <p:grpSpPr>
          <a:xfrm>
            <a:off x="899950" y="900000"/>
            <a:ext cx="3669775" cy="3509400"/>
            <a:chOff x="899950" y="900000"/>
            <a:chExt cx="3669775" cy="3509400"/>
          </a:xfrm>
        </p:grpSpPr>
        <p:sp>
          <p:nvSpPr>
            <p:cNvPr id="373" name="Google Shape;373;p43"/>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74" name="Google Shape;374;p43"/>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75" name="Google Shape;375;p43"/>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76" name="Google Shape;376;p43"/>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77" name="Google Shape;377;p43"/>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78" name="Google Shape;378;p43"/>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79" name="Google Shape;379;p43"/>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80" name="Google Shape;380;p43"/>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81" name="Google Shape;381;p43"/>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82" name="Google Shape;382;p43"/>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383"/>
        <p:cNvGrpSpPr/>
        <p:nvPr/>
      </p:nvGrpSpPr>
      <p:grpSpPr>
        <a:xfrm>
          <a:off x="0" y="0"/>
          <a:ext cx="0" cy="0"/>
          <a:chOff x="0" y="0"/>
          <a:chExt cx="0" cy="0"/>
        </a:xfrm>
      </p:grpSpPr>
      <p:pic>
        <p:nvPicPr>
          <p:cNvPr id="384" name="Google Shape;384;p44"/>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85" name="Google Shape;385;p44"/>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86" name="Google Shape;386;p44"/>
          <p:cNvGrpSpPr/>
          <p:nvPr/>
        </p:nvGrpSpPr>
        <p:grpSpPr>
          <a:xfrm>
            <a:off x="5022000" y="900000"/>
            <a:ext cx="3240000" cy="3509400"/>
            <a:chOff x="5679475" y="900000"/>
            <a:chExt cx="3240000" cy="3509400"/>
          </a:xfrm>
        </p:grpSpPr>
        <p:grpSp>
          <p:nvGrpSpPr>
            <p:cNvPr id="387" name="Google Shape;387;p44"/>
            <p:cNvGrpSpPr/>
            <p:nvPr/>
          </p:nvGrpSpPr>
          <p:grpSpPr>
            <a:xfrm>
              <a:off x="5679475" y="900000"/>
              <a:ext cx="3240000" cy="3509400"/>
              <a:chOff x="5679475" y="900000"/>
              <a:chExt cx="3240000" cy="3509400"/>
            </a:xfrm>
          </p:grpSpPr>
          <p:sp>
            <p:nvSpPr>
              <p:cNvPr id="388" name="Google Shape;388;p44"/>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89" name="Google Shape;389;p44"/>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90" name="Google Shape;390;p44"/>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391" name="Google Shape;391;p44"/>
          <p:cNvGrpSpPr/>
          <p:nvPr/>
        </p:nvGrpSpPr>
        <p:grpSpPr>
          <a:xfrm>
            <a:off x="899950" y="900000"/>
            <a:ext cx="3669775" cy="3509400"/>
            <a:chOff x="899950" y="900000"/>
            <a:chExt cx="3669775" cy="3509400"/>
          </a:xfrm>
        </p:grpSpPr>
        <p:sp>
          <p:nvSpPr>
            <p:cNvPr id="392" name="Google Shape;392;p44"/>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93" name="Google Shape;393;p44"/>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94" name="Google Shape;394;p44"/>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95" name="Google Shape;395;p44"/>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96" name="Google Shape;396;p44"/>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97" name="Google Shape;397;p44"/>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98" name="Google Shape;398;p44"/>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99" name="Google Shape;399;p44"/>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400" name="Google Shape;400;p44"/>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01" name="Google Shape;401;p44"/>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402"/>
        <p:cNvGrpSpPr/>
        <p:nvPr/>
      </p:nvGrpSpPr>
      <p:grpSpPr>
        <a:xfrm>
          <a:off x="0" y="0"/>
          <a:ext cx="0" cy="0"/>
          <a:chOff x="0" y="0"/>
          <a:chExt cx="0" cy="0"/>
        </a:xfrm>
      </p:grpSpPr>
      <p:pic>
        <p:nvPicPr>
          <p:cNvPr id="403" name="Google Shape;403;p45"/>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404" name="Google Shape;404;p4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405" name="Google Shape;405;p45"/>
          <p:cNvGrpSpPr/>
          <p:nvPr/>
        </p:nvGrpSpPr>
        <p:grpSpPr>
          <a:xfrm>
            <a:off x="5022000" y="900000"/>
            <a:ext cx="3240000" cy="3509400"/>
            <a:chOff x="5679475" y="900000"/>
            <a:chExt cx="3240000" cy="3509400"/>
          </a:xfrm>
        </p:grpSpPr>
        <p:grpSp>
          <p:nvGrpSpPr>
            <p:cNvPr id="406" name="Google Shape;406;p45"/>
            <p:cNvGrpSpPr/>
            <p:nvPr/>
          </p:nvGrpSpPr>
          <p:grpSpPr>
            <a:xfrm>
              <a:off x="5679475" y="900000"/>
              <a:ext cx="3240000" cy="3509400"/>
              <a:chOff x="5679475" y="900000"/>
              <a:chExt cx="3240000" cy="3509400"/>
            </a:xfrm>
          </p:grpSpPr>
          <p:sp>
            <p:nvSpPr>
              <p:cNvPr id="407" name="Google Shape;407;p4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408" name="Google Shape;408;p4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409" name="Google Shape;409;p45"/>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410" name="Google Shape;410;p45"/>
          <p:cNvGrpSpPr/>
          <p:nvPr/>
        </p:nvGrpSpPr>
        <p:grpSpPr>
          <a:xfrm>
            <a:off x="899950" y="900000"/>
            <a:ext cx="3669775" cy="3509400"/>
            <a:chOff x="899950" y="900000"/>
            <a:chExt cx="3669775" cy="3509400"/>
          </a:xfrm>
        </p:grpSpPr>
        <p:sp>
          <p:nvSpPr>
            <p:cNvPr id="411" name="Google Shape;411;p4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412" name="Google Shape;412;p4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413" name="Google Shape;413;p4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414" name="Google Shape;414;p4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415" name="Google Shape;415;p4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416" name="Google Shape;416;p4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417" name="Google Shape;417;p4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418" name="Google Shape;418;p4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419" name="Google Shape;419;p4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20" name="Google Shape;420;p4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421"/>
        <p:cNvGrpSpPr/>
        <p:nvPr/>
      </p:nvGrpSpPr>
      <p:grpSpPr>
        <a:xfrm>
          <a:off x="0" y="0"/>
          <a:ext cx="0" cy="0"/>
          <a:chOff x="0" y="0"/>
          <a:chExt cx="0" cy="0"/>
        </a:xfrm>
      </p:grpSpPr>
      <p:grpSp>
        <p:nvGrpSpPr>
          <p:cNvPr id="422" name="Google Shape;422;p46"/>
          <p:cNvGrpSpPr/>
          <p:nvPr/>
        </p:nvGrpSpPr>
        <p:grpSpPr>
          <a:xfrm>
            <a:off x="9144000" y="-31"/>
            <a:ext cx="15199542" cy="10288854"/>
            <a:chOff x="9144000" y="-31"/>
            <a:chExt cx="15199542" cy="10288854"/>
          </a:xfrm>
        </p:grpSpPr>
        <p:sp>
          <p:nvSpPr>
            <p:cNvPr id="423" name="Google Shape;423;p46"/>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24" name="Google Shape;424;p46"/>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425"/>
        <p:cNvGrpSpPr/>
        <p:nvPr/>
      </p:nvGrpSpPr>
      <p:grpSpPr>
        <a:xfrm>
          <a:off x="0" y="0"/>
          <a:ext cx="0" cy="0"/>
          <a:chOff x="0" y="0"/>
          <a:chExt cx="0" cy="0"/>
        </a:xfrm>
      </p:grpSpPr>
      <p:sp>
        <p:nvSpPr>
          <p:cNvPr id="426" name="Google Shape;426;p47"/>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427"/>
        <p:cNvGrpSpPr/>
        <p:nvPr/>
      </p:nvGrpSpPr>
      <p:grpSpPr>
        <a:xfrm>
          <a:off x="0" y="0"/>
          <a:ext cx="0" cy="0"/>
          <a:chOff x="0" y="0"/>
          <a:chExt cx="0" cy="0"/>
        </a:xfrm>
      </p:grpSpPr>
      <p:sp>
        <p:nvSpPr>
          <p:cNvPr id="428" name="Google Shape;428;p48"/>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429"/>
        <p:cNvGrpSpPr/>
        <p:nvPr/>
      </p:nvGrpSpPr>
      <p:grpSpPr>
        <a:xfrm>
          <a:off x="0" y="0"/>
          <a:ext cx="0" cy="0"/>
          <a:chOff x="0" y="0"/>
          <a:chExt cx="0" cy="0"/>
        </a:xfrm>
      </p:grpSpPr>
      <p:sp>
        <p:nvSpPr>
          <p:cNvPr id="430" name="Google Shape;430;p49"/>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431"/>
        <p:cNvGrpSpPr/>
        <p:nvPr/>
      </p:nvGrpSpPr>
      <p:grpSpPr>
        <a:xfrm>
          <a:off x="0" y="0"/>
          <a:ext cx="0" cy="0"/>
          <a:chOff x="0" y="0"/>
          <a:chExt cx="0" cy="0"/>
        </a:xfrm>
      </p:grpSpPr>
      <p:sp>
        <p:nvSpPr>
          <p:cNvPr id="432" name="Google Shape;432;p50"/>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433" name="Google Shape;433;p50"/>
          <p:cNvGrpSpPr/>
          <p:nvPr/>
        </p:nvGrpSpPr>
        <p:grpSpPr>
          <a:xfrm>
            <a:off x="9144000" y="5143500"/>
            <a:ext cx="4392000" cy="4243500"/>
            <a:chOff x="900000" y="5143500"/>
            <a:chExt cx="4392000" cy="4243500"/>
          </a:xfrm>
        </p:grpSpPr>
        <p:sp>
          <p:nvSpPr>
            <p:cNvPr id="434" name="Google Shape;434;p50"/>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35" name="Google Shape;435;p50"/>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436" name="Google Shape;436;p50"/>
          <p:cNvGrpSpPr/>
          <p:nvPr/>
        </p:nvGrpSpPr>
        <p:grpSpPr>
          <a:xfrm>
            <a:off x="5022000" y="5143500"/>
            <a:ext cx="4392000" cy="4243500"/>
            <a:chOff x="900000" y="5143500"/>
            <a:chExt cx="4392000" cy="4243500"/>
          </a:xfrm>
        </p:grpSpPr>
        <p:sp>
          <p:nvSpPr>
            <p:cNvPr id="437" name="Google Shape;437;p50"/>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38" name="Google Shape;438;p50"/>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439" name="Google Shape;439;p50"/>
          <p:cNvGrpSpPr/>
          <p:nvPr/>
        </p:nvGrpSpPr>
        <p:grpSpPr>
          <a:xfrm>
            <a:off x="900000" y="5143500"/>
            <a:ext cx="4392000" cy="4243500"/>
            <a:chOff x="900000" y="5143500"/>
            <a:chExt cx="4392000" cy="4243500"/>
          </a:xfrm>
        </p:grpSpPr>
        <p:sp>
          <p:nvSpPr>
            <p:cNvPr id="440" name="Google Shape;440;p50"/>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41" name="Google Shape;441;p50"/>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442"/>
        <p:cNvGrpSpPr/>
        <p:nvPr/>
      </p:nvGrpSpPr>
      <p:grpSpPr>
        <a:xfrm>
          <a:off x="0" y="0"/>
          <a:ext cx="0" cy="0"/>
          <a:chOff x="0" y="0"/>
          <a:chExt cx="0" cy="0"/>
        </a:xfrm>
      </p:grpSpPr>
      <p:sp>
        <p:nvSpPr>
          <p:cNvPr id="443" name="Google Shape;443;p51"/>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444" name="Google Shape;444;p51"/>
          <p:cNvGrpSpPr/>
          <p:nvPr/>
        </p:nvGrpSpPr>
        <p:grpSpPr>
          <a:xfrm>
            <a:off x="9144000" y="5143500"/>
            <a:ext cx="4392000" cy="4243500"/>
            <a:chOff x="900000" y="5143500"/>
            <a:chExt cx="4392000" cy="4243500"/>
          </a:xfrm>
        </p:grpSpPr>
        <p:sp>
          <p:nvSpPr>
            <p:cNvPr id="445" name="Google Shape;445;p51"/>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46" name="Google Shape;446;p51"/>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447" name="Google Shape;447;p51"/>
          <p:cNvGrpSpPr/>
          <p:nvPr/>
        </p:nvGrpSpPr>
        <p:grpSpPr>
          <a:xfrm>
            <a:off x="5022000" y="5143500"/>
            <a:ext cx="4392000" cy="4243500"/>
            <a:chOff x="900000" y="5143500"/>
            <a:chExt cx="4392000" cy="4243500"/>
          </a:xfrm>
        </p:grpSpPr>
        <p:sp>
          <p:nvSpPr>
            <p:cNvPr id="448" name="Google Shape;448;p51"/>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49" name="Google Shape;449;p51"/>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450" name="Google Shape;450;p51"/>
          <p:cNvGrpSpPr/>
          <p:nvPr/>
        </p:nvGrpSpPr>
        <p:grpSpPr>
          <a:xfrm>
            <a:off x="900000" y="5143500"/>
            <a:ext cx="4392000" cy="4243500"/>
            <a:chOff x="900000" y="5143500"/>
            <a:chExt cx="4392000" cy="4243500"/>
          </a:xfrm>
        </p:grpSpPr>
        <p:sp>
          <p:nvSpPr>
            <p:cNvPr id="451" name="Google Shape;451;p51"/>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52" name="Google Shape;452;p51"/>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457"/>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458"/>
        <p:cNvGrpSpPr/>
        <p:nvPr/>
      </p:nvGrpSpPr>
      <p:grpSpPr>
        <a:xfrm>
          <a:off x="0" y="0"/>
          <a:ext cx="0" cy="0"/>
          <a:chOff x="0" y="0"/>
          <a:chExt cx="0" cy="0"/>
        </a:xfrm>
      </p:grpSpPr>
      <p:sp>
        <p:nvSpPr>
          <p:cNvPr id="459" name="Google Shape;459;p54"/>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460" name="Google Shape;460;p54"/>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461" name="Google Shape;461;p54"/>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462"/>
        <p:cNvGrpSpPr/>
        <p:nvPr/>
      </p:nvGrpSpPr>
      <p:grpSpPr>
        <a:xfrm>
          <a:off x="0" y="0"/>
          <a:ext cx="0" cy="0"/>
          <a:chOff x="0" y="0"/>
          <a:chExt cx="0" cy="0"/>
        </a:xfrm>
      </p:grpSpPr>
      <p:sp>
        <p:nvSpPr>
          <p:cNvPr id="463" name="Google Shape;463;p55"/>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464" name="Google Shape;464;p55"/>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465" name="Google Shape;465;p55"/>
          <p:cNvGrpSpPr/>
          <p:nvPr/>
        </p:nvGrpSpPr>
        <p:grpSpPr>
          <a:xfrm>
            <a:off x="9237880" y="6679979"/>
            <a:ext cx="3985318" cy="2707277"/>
            <a:chOff x="5112000" y="3819601"/>
            <a:chExt cx="3914082" cy="2649518"/>
          </a:xfrm>
        </p:grpSpPr>
        <p:sp>
          <p:nvSpPr>
            <p:cNvPr id="466" name="Google Shape;466;p55"/>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67" name="Google Shape;467;p55"/>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468" name="Google Shape;468;p55"/>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469" name="Google Shape;469;p55"/>
          <p:cNvGrpSpPr/>
          <p:nvPr/>
        </p:nvGrpSpPr>
        <p:grpSpPr>
          <a:xfrm>
            <a:off x="13402800" y="6679800"/>
            <a:ext cx="3985200" cy="2707450"/>
            <a:chOff x="9234000" y="990075"/>
            <a:chExt cx="3985200" cy="2707450"/>
          </a:xfrm>
        </p:grpSpPr>
        <p:sp>
          <p:nvSpPr>
            <p:cNvPr id="470" name="Google Shape;470;p55"/>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1" name="Google Shape;471;p55"/>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472" name="Google Shape;472;p55"/>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3" name="Google Shape;473;p55"/>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4" name="Google Shape;474;p55"/>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5" name="Google Shape;475;p55"/>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476" name="Google Shape;476;p55"/>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7" name="Google Shape;477;p55"/>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8" name="Google Shape;478;p55"/>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79" name="Google Shape;479;p55"/>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480" name="Google Shape;480;p55"/>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481"/>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482"/>
        <p:cNvGrpSpPr/>
        <p:nvPr/>
      </p:nvGrpSpPr>
      <p:grpSpPr>
        <a:xfrm>
          <a:off x="0" y="0"/>
          <a:ext cx="0" cy="0"/>
          <a:chOff x="0" y="0"/>
          <a:chExt cx="0" cy="0"/>
        </a:xfrm>
      </p:grpSpPr>
      <p:sp>
        <p:nvSpPr>
          <p:cNvPr id="483" name="Google Shape;483;p57"/>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484" name="Google Shape;484;p57"/>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485" name="Google Shape;485;p57"/>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486" name="Google Shape;486;p57"/>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487" name="Google Shape;487;p57"/>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488" name="Google Shape;488;p57"/>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489" name="Google Shape;489;p57"/>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490" name="Google Shape;490;p57"/>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491" name="Google Shape;491;p57"/>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492" name="Google Shape;492;p57"/>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493" name="Google Shape;493;p57"/>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494" name="Google Shape;494;p57"/>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495" name="Google Shape;495;p57"/>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496" name="Google Shape;496;p57"/>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497" name="Google Shape;497;p57"/>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498" name="Google Shape;498;p57"/>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499" name="Google Shape;499;p57"/>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500" name="Google Shape;500;p57"/>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501" name="Google Shape;501;p57"/>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502"/>
        <p:cNvGrpSpPr/>
        <p:nvPr/>
      </p:nvGrpSpPr>
      <p:grpSpPr>
        <a:xfrm>
          <a:off x="0" y="0"/>
          <a:ext cx="0" cy="0"/>
          <a:chOff x="0" y="0"/>
          <a:chExt cx="0" cy="0"/>
        </a:xfrm>
      </p:grpSpPr>
      <p:pic>
        <p:nvPicPr>
          <p:cNvPr id="503" name="Google Shape;503;p58"/>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504" name="Google Shape;504;p58"/>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505" name="Google Shape;505;p58"/>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506" name="Google Shape;506;p58"/>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507"/>
        <p:cNvGrpSpPr/>
        <p:nvPr/>
      </p:nvGrpSpPr>
      <p:grpSpPr>
        <a:xfrm>
          <a:off x="0" y="0"/>
          <a:ext cx="0" cy="0"/>
          <a:chOff x="0" y="0"/>
          <a:chExt cx="0" cy="0"/>
        </a:xfrm>
      </p:grpSpPr>
      <p:pic>
        <p:nvPicPr>
          <p:cNvPr id="508" name="Google Shape;508;p59"/>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509" name="Google Shape;509;p59"/>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510" name="Google Shape;510;p59"/>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511" name="Google Shape;511;p59"/>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512"/>
        <p:cNvGrpSpPr/>
        <p:nvPr/>
      </p:nvGrpSpPr>
      <p:grpSpPr>
        <a:xfrm>
          <a:off x="0" y="0"/>
          <a:ext cx="0" cy="0"/>
          <a:chOff x="0" y="0"/>
          <a:chExt cx="0" cy="0"/>
        </a:xfrm>
      </p:grpSpPr>
      <p:pic>
        <p:nvPicPr>
          <p:cNvPr id="513" name="Google Shape;513;p6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514" name="Google Shape;514;p6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515" name="Google Shape;515;p6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516" name="Google Shape;516;p6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517"/>
        <p:cNvGrpSpPr/>
        <p:nvPr/>
      </p:nvGrpSpPr>
      <p:grpSpPr>
        <a:xfrm>
          <a:off x="0" y="0"/>
          <a:ext cx="0" cy="0"/>
          <a:chOff x="0" y="0"/>
          <a:chExt cx="0" cy="0"/>
        </a:xfrm>
      </p:grpSpPr>
      <p:pic>
        <p:nvPicPr>
          <p:cNvPr id="518" name="Google Shape;518;p61"/>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519" name="Google Shape;519;p6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520" name="Google Shape;520;p6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521" name="Google Shape;521;p6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522"/>
        <p:cNvGrpSpPr/>
        <p:nvPr/>
      </p:nvGrpSpPr>
      <p:grpSpPr>
        <a:xfrm>
          <a:off x="0" y="0"/>
          <a:ext cx="0" cy="0"/>
          <a:chOff x="0" y="0"/>
          <a:chExt cx="0" cy="0"/>
        </a:xfrm>
      </p:grpSpPr>
      <p:pic>
        <p:nvPicPr>
          <p:cNvPr id="523" name="Google Shape;523;p62"/>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524" name="Google Shape;524;p6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525" name="Google Shape;525;p6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526" name="Google Shape;526;p6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527"/>
        <p:cNvGrpSpPr/>
        <p:nvPr/>
      </p:nvGrpSpPr>
      <p:grpSpPr>
        <a:xfrm>
          <a:off x="0" y="0"/>
          <a:ext cx="0" cy="0"/>
          <a:chOff x="0" y="0"/>
          <a:chExt cx="0" cy="0"/>
        </a:xfrm>
      </p:grpSpPr>
      <p:pic>
        <p:nvPicPr>
          <p:cNvPr id="528" name="Google Shape;528;p63"/>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529" name="Google Shape;529;p63"/>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530" name="Google Shape;530;p63"/>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531" name="Google Shape;531;p63"/>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532"/>
        <p:cNvGrpSpPr/>
        <p:nvPr/>
      </p:nvGrpSpPr>
      <p:grpSpPr>
        <a:xfrm>
          <a:off x="0" y="0"/>
          <a:ext cx="0" cy="0"/>
          <a:chOff x="0" y="0"/>
          <a:chExt cx="0" cy="0"/>
        </a:xfrm>
      </p:grpSpPr>
      <p:grpSp>
        <p:nvGrpSpPr>
          <p:cNvPr id="533" name="Google Shape;533;p64"/>
          <p:cNvGrpSpPr/>
          <p:nvPr/>
        </p:nvGrpSpPr>
        <p:grpSpPr>
          <a:xfrm>
            <a:off x="12391200" y="900000"/>
            <a:ext cx="4996800" cy="4874400"/>
            <a:chOff x="12391200" y="900000"/>
            <a:chExt cx="4996800" cy="4874400"/>
          </a:xfrm>
        </p:grpSpPr>
        <p:sp>
          <p:nvSpPr>
            <p:cNvPr id="534" name="Google Shape;534;p64"/>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535" name="Google Shape;535;p64"/>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536" name="Google Shape;536;p64"/>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537" name="Google Shape;537;p64"/>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538" name="Google Shape;538;p64"/>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539" name="Google Shape;539;p64"/>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540" name="Google Shape;540;p64"/>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541" name="Google Shape;541;p64"/>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542" name="Google Shape;542;p64"/>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543" name="Google Shape;543;p64"/>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544" name="Google Shape;544;p64"/>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545" name="Google Shape;545;p64"/>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546" name="Google Shape;546;p64"/>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547" name="Google Shape;547;p64"/>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548" name="Google Shape;548;p64"/>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549"/>
        <p:cNvGrpSpPr/>
        <p:nvPr/>
      </p:nvGrpSpPr>
      <p:grpSpPr>
        <a:xfrm>
          <a:off x="0" y="0"/>
          <a:ext cx="0" cy="0"/>
          <a:chOff x="0" y="0"/>
          <a:chExt cx="0" cy="0"/>
        </a:xfrm>
      </p:grpSpPr>
      <p:pic>
        <p:nvPicPr>
          <p:cNvPr id="550" name="Google Shape;550;p65"/>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551" name="Google Shape;551;p65"/>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552" name="Google Shape;552;p65"/>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553" name="Google Shape;553;p65"/>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554" name="Google Shape;554;p65"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555"/>
        <p:cNvGrpSpPr/>
        <p:nvPr/>
      </p:nvGrpSpPr>
      <p:grpSpPr>
        <a:xfrm>
          <a:off x="0" y="0"/>
          <a:ext cx="0" cy="0"/>
          <a:chOff x="0" y="0"/>
          <a:chExt cx="0" cy="0"/>
        </a:xfrm>
      </p:grpSpPr>
      <p:pic>
        <p:nvPicPr>
          <p:cNvPr id="556" name="Google Shape;556;p66"/>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557" name="Google Shape;557;p6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558" name="Google Shape;558;p66"/>
          <p:cNvGrpSpPr/>
          <p:nvPr/>
        </p:nvGrpSpPr>
        <p:grpSpPr>
          <a:xfrm>
            <a:off x="5022000" y="900000"/>
            <a:ext cx="3240000" cy="3509400"/>
            <a:chOff x="5679475" y="900000"/>
            <a:chExt cx="3240000" cy="3509400"/>
          </a:xfrm>
        </p:grpSpPr>
        <p:sp>
          <p:nvSpPr>
            <p:cNvPr id="559" name="Google Shape;559;p6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560" name="Google Shape;560;p6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561" name="Google Shape;561;p66"/>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562" name="Google Shape;562;p66"/>
          <p:cNvGrpSpPr/>
          <p:nvPr/>
        </p:nvGrpSpPr>
        <p:grpSpPr>
          <a:xfrm>
            <a:off x="899950" y="900000"/>
            <a:ext cx="3669775" cy="3509400"/>
            <a:chOff x="899950" y="900000"/>
            <a:chExt cx="3669775" cy="3509400"/>
          </a:xfrm>
        </p:grpSpPr>
        <p:sp>
          <p:nvSpPr>
            <p:cNvPr id="563" name="Google Shape;563;p6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564" name="Google Shape;564;p6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565" name="Google Shape;565;p6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566" name="Google Shape;566;p6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567" name="Google Shape;567;p6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568" name="Google Shape;568;p6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569" name="Google Shape;569;p6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570" name="Google Shape;570;p6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571" name="Google Shape;571;p6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72" name="Google Shape;572;p6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573"/>
        <p:cNvGrpSpPr/>
        <p:nvPr/>
      </p:nvGrpSpPr>
      <p:grpSpPr>
        <a:xfrm>
          <a:off x="0" y="0"/>
          <a:ext cx="0" cy="0"/>
          <a:chOff x="0" y="0"/>
          <a:chExt cx="0" cy="0"/>
        </a:xfrm>
      </p:grpSpPr>
      <p:pic>
        <p:nvPicPr>
          <p:cNvPr id="574" name="Google Shape;574;p67"/>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575" name="Google Shape;575;p6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576" name="Google Shape;576;p67"/>
          <p:cNvGrpSpPr/>
          <p:nvPr/>
        </p:nvGrpSpPr>
        <p:grpSpPr>
          <a:xfrm>
            <a:off x="5022000" y="900000"/>
            <a:ext cx="3240000" cy="3509400"/>
            <a:chOff x="5679475" y="900000"/>
            <a:chExt cx="3240000" cy="3509400"/>
          </a:xfrm>
        </p:grpSpPr>
        <p:grpSp>
          <p:nvGrpSpPr>
            <p:cNvPr id="577" name="Google Shape;577;p67"/>
            <p:cNvGrpSpPr/>
            <p:nvPr/>
          </p:nvGrpSpPr>
          <p:grpSpPr>
            <a:xfrm>
              <a:off x="5679475" y="900000"/>
              <a:ext cx="3240000" cy="3509400"/>
              <a:chOff x="5679475" y="900000"/>
              <a:chExt cx="3240000" cy="3509400"/>
            </a:xfrm>
          </p:grpSpPr>
          <p:sp>
            <p:nvSpPr>
              <p:cNvPr id="578" name="Google Shape;578;p6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579" name="Google Shape;579;p6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580" name="Google Shape;580;p67"/>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581" name="Google Shape;581;p67"/>
          <p:cNvGrpSpPr/>
          <p:nvPr/>
        </p:nvGrpSpPr>
        <p:grpSpPr>
          <a:xfrm>
            <a:off x="899950" y="900000"/>
            <a:ext cx="3669775" cy="3509400"/>
            <a:chOff x="899950" y="900000"/>
            <a:chExt cx="3669775" cy="3509400"/>
          </a:xfrm>
        </p:grpSpPr>
        <p:sp>
          <p:nvSpPr>
            <p:cNvPr id="582" name="Google Shape;582;p6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583" name="Google Shape;583;p6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584" name="Google Shape;584;p6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585" name="Google Shape;585;p6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586" name="Google Shape;586;p6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587" name="Google Shape;587;p6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588" name="Google Shape;588;p6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589" name="Google Shape;589;p6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590" name="Google Shape;590;p6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91" name="Google Shape;591;p6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592"/>
        <p:cNvGrpSpPr/>
        <p:nvPr/>
      </p:nvGrpSpPr>
      <p:grpSpPr>
        <a:xfrm>
          <a:off x="0" y="0"/>
          <a:ext cx="0" cy="0"/>
          <a:chOff x="0" y="0"/>
          <a:chExt cx="0" cy="0"/>
        </a:xfrm>
      </p:grpSpPr>
      <p:pic>
        <p:nvPicPr>
          <p:cNvPr id="593" name="Google Shape;593;p6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594" name="Google Shape;594;p6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595" name="Google Shape;595;p68"/>
          <p:cNvGrpSpPr/>
          <p:nvPr/>
        </p:nvGrpSpPr>
        <p:grpSpPr>
          <a:xfrm>
            <a:off x="5022000" y="900000"/>
            <a:ext cx="3240000" cy="3509400"/>
            <a:chOff x="5679475" y="900000"/>
            <a:chExt cx="3240000" cy="3509400"/>
          </a:xfrm>
        </p:grpSpPr>
        <p:grpSp>
          <p:nvGrpSpPr>
            <p:cNvPr id="596" name="Google Shape;596;p68"/>
            <p:cNvGrpSpPr/>
            <p:nvPr/>
          </p:nvGrpSpPr>
          <p:grpSpPr>
            <a:xfrm>
              <a:off x="5679475" y="900000"/>
              <a:ext cx="3240000" cy="3509400"/>
              <a:chOff x="5679475" y="900000"/>
              <a:chExt cx="3240000" cy="3509400"/>
            </a:xfrm>
          </p:grpSpPr>
          <p:sp>
            <p:nvSpPr>
              <p:cNvPr id="597" name="Google Shape;597;p6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598" name="Google Shape;598;p6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599" name="Google Shape;599;p6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600" name="Google Shape;600;p68"/>
          <p:cNvGrpSpPr/>
          <p:nvPr/>
        </p:nvGrpSpPr>
        <p:grpSpPr>
          <a:xfrm>
            <a:off x="899950" y="900000"/>
            <a:ext cx="3669775" cy="3509400"/>
            <a:chOff x="899950" y="900000"/>
            <a:chExt cx="3669775" cy="3509400"/>
          </a:xfrm>
        </p:grpSpPr>
        <p:sp>
          <p:nvSpPr>
            <p:cNvPr id="601" name="Google Shape;601;p6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602" name="Google Shape;602;p6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603" name="Google Shape;603;p6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604" name="Google Shape;604;p6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605" name="Google Shape;605;p6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606" name="Google Shape;606;p6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607" name="Google Shape;607;p6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608" name="Google Shape;608;p6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609" name="Google Shape;609;p6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10" name="Google Shape;610;p6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611"/>
        <p:cNvGrpSpPr/>
        <p:nvPr/>
      </p:nvGrpSpPr>
      <p:grpSpPr>
        <a:xfrm>
          <a:off x="0" y="0"/>
          <a:ext cx="0" cy="0"/>
          <a:chOff x="0" y="0"/>
          <a:chExt cx="0" cy="0"/>
        </a:xfrm>
      </p:grpSpPr>
      <p:pic>
        <p:nvPicPr>
          <p:cNvPr id="612" name="Google Shape;612;p6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613" name="Google Shape;613;p69"/>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614" name="Google Shape;614;p69"/>
          <p:cNvGrpSpPr/>
          <p:nvPr/>
        </p:nvGrpSpPr>
        <p:grpSpPr>
          <a:xfrm>
            <a:off x="5022000" y="900000"/>
            <a:ext cx="3240000" cy="3509400"/>
            <a:chOff x="5679475" y="900000"/>
            <a:chExt cx="3240000" cy="3509400"/>
          </a:xfrm>
        </p:grpSpPr>
        <p:grpSp>
          <p:nvGrpSpPr>
            <p:cNvPr id="615" name="Google Shape;615;p69"/>
            <p:cNvGrpSpPr/>
            <p:nvPr/>
          </p:nvGrpSpPr>
          <p:grpSpPr>
            <a:xfrm>
              <a:off x="5679475" y="900000"/>
              <a:ext cx="3240000" cy="3509400"/>
              <a:chOff x="5679475" y="900000"/>
              <a:chExt cx="3240000" cy="3509400"/>
            </a:xfrm>
          </p:grpSpPr>
          <p:sp>
            <p:nvSpPr>
              <p:cNvPr id="616" name="Google Shape;616;p69"/>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617" name="Google Shape;617;p69"/>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618" name="Google Shape;618;p69"/>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619" name="Google Shape;619;p69"/>
          <p:cNvGrpSpPr/>
          <p:nvPr/>
        </p:nvGrpSpPr>
        <p:grpSpPr>
          <a:xfrm>
            <a:off x="899950" y="900000"/>
            <a:ext cx="3669775" cy="3509400"/>
            <a:chOff x="899950" y="900000"/>
            <a:chExt cx="3669775" cy="3509400"/>
          </a:xfrm>
        </p:grpSpPr>
        <p:sp>
          <p:nvSpPr>
            <p:cNvPr id="620" name="Google Shape;620;p69"/>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621" name="Google Shape;621;p69"/>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622" name="Google Shape;622;p69"/>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623" name="Google Shape;623;p69"/>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624" name="Google Shape;624;p69"/>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625" name="Google Shape;625;p69"/>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626" name="Google Shape;626;p69"/>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627" name="Google Shape;627;p69"/>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628" name="Google Shape;628;p69"/>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29" name="Google Shape;629;p69"/>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630"/>
        <p:cNvGrpSpPr/>
        <p:nvPr/>
      </p:nvGrpSpPr>
      <p:grpSpPr>
        <a:xfrm>
          <a:off x="0" y="0"/>
          <a:ext cx="0" cy="0"/>
          <a:chOff x="0" y="0"/>
          <a:chExt cx="0" cy="0"/>
        </a:xfrm>
      </p:grpSpPr>
      <p:grpSp>
        <p:nvGrpSpPr>
          <p:cNvPr id="631" name="Google Shape;631;p70"/>
          <p:cNvGrpSpPr/>
          <p:nvPr/>
        </p:nvGrpSpPr>
        <p:grpSpPr>
          <a:xfrm>
            <a:off x="9144000" y="-31"/>
            <a:ext cx="15199542" cy="10288854"/>
            <a:chOff x="9144000" y="-31"/>
            <a:chExt cx="15199542" cy="10288854"/>
          </a:xfrm>
        </p:grpSpPr>
        <p:sp>
          <p:nvSpPr>
            <p:cNvPr id="632" name="Google Shape;632;p70"/>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33" name="Google Shape;633;p70"/>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634"/>
        <p:cNvGrpSpPr/>
        <p:nvPr/>
      </p:nvGrpSpPr>
      <p:grpSpPr>
        <a:xfrm>
          <a:off x="0" y="0"/>
          <a:ext cx="0" cy="0"/>
          <a:chOff x="0" y="0"/>
          <a:chExt cx="0" cy="0"/>
        </a:xfrm>
      </p:grpSpPr>
      <p:sp>
        <p:nvSpPr>
          <p:cNvPr id="635" name="Google Shape;635;p71"/>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636"/>
        <p:cNvGrpSpPr/>
        <p:nvPr/>
      </p:nvGrpSpPr>
      <p:grpSpPr>
        <a:xfrm>
          <a:off x="0" y="0"/>
          <a:ext cx="0" cy="0"/>
          <a:chOff x="0" y="0"/>
          <a:chExt cx="0" cy="0"/>
        </a:xfrm>
      </p:grpSpPr>
      <p:sp>
        <p:nvSpPr>
          <p:cNvPr id="637" name="Google Shape;637;p72"/>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638"/>
        <p:cNvGrpSpPr/>
        <p:nvPr/>
      </p:nvGrpSpPr>
      <p:grpSpPr>
        <a:xfrm>
          <a:off x="0" y="0"/>
          <a:ext cx="0" cy="0"/>
          <a:chOff x="0" y="0"/>
          <a:chExt cx="0" cy="0"/>
        </a:xfrm>
      </p:grpSpPr>
      <p:sp>
        <p:nvSpPr>
          <p:cNvPr id="639" name="Google Shape;639;p73"/>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640"/>
        <p:cNvGrpSpPr/>
        <p:nvPr/>
      </p:nvGrpSpPr>
      <p:grpSpPr>
        <a:xfrm>
          <a:off x="0" y="0"/>
          <a:ext cx="0" cy="0"/>
          <a:chOff x="0" y="0"/>
          <a:chExt cx="0" cy="0"/>
        </a:xfrm>
      </p:grpSpPr>
      <p:sp>
        <p:nvSpPr>
          <p:cNvPr id="641" name="Google Shape;641;p74"/>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642" name="Google Shape;642;p74"/>
          <p:cNvGrpSpPr/>
          <p:nvPr/>
        </p:nvGrpSpPr>
        <p:grpSpPr>
          <a:xfrm>
            <a:off x="9144000" y="5143500"/>
            <a:ext cx="4392000" cy="4243500"/>
            <a:chOff x="900000" y="5143500"/>
            <a:chExt cx="4392000" cy="4243500"/>
          </a:xfrm>
        </p:grpSpPr>
        <p:sp>
          <p:nvSpPr>
            <p:cNvPr id="643" name="Google Shape;643;p74"/>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44" name="Google Shape;644;p74"/>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645" name="Google Shape;645;p74"/>
          <p:cNvGrpSpPr/>
          <p:nvPr/>
        </p:nvGrpSpPr>
        <p:grpSpPr>
          <a:xfrm>
            <a:off x="5022000" y="5143500"/>
            <a:ext cx="4392000" cy="4243500"/>
            <a:chOff x="900000" y="5143500"/>
            <a:chExt cx="4392000" cy="4243500"/>
          </a:xfrm>
        </p:grpSpPr>
        <p:sp>
          <p:nvSpPr>
            <p:cNvPr id="646" name="Google Shape;646;p74"/>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47" name="Google Shape;647;p74"/>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648" name="Google Shape;648;p74"/>
          <p:cNvGrpSpPr/>
          <p:nvPr/>
        </p:nvGrpSpPr>
        <p:grpSpPr>
          <a:xfrm>
            <a:off x="900000" y="5143500"/>
            <a:ext cx="4392000" cy="4243500"/>
            <a:chOff x="900000" y="5143500"/>
            <a:chExt cx="4392000" cy="4243500"/>
          </a:xfrm>
        </p:grpSpPr>
        <p:sp>
          <p:nvSpPr>
            <p:cNvPr id="649" name="Google Shape;649;p74"/>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50" name="Google Shape;650;p74"/>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651"/>
        <p:cNvGrpSpPr/>
        <p:nvPr/>
      </p:nvGrpSpPr>
      <p:grpSpPr>
        <a:xfrm>
          <a:off x="0" y="0"/>
          <a:ext cx="0" cy="0"/>
          <a:chOff x="0" y="0"/>
          <a:chExt cx="0" cy="0"/>
        </a:xfrm>
      </p:grpSpPr>
      <p:sp>
        <p:nvSpPr>
          <p:cNvPr id="652" name="Google Shape;652;p75"/>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653" name="Google Shape;653;p75"/>
          <p:cNvGrpSpPr/>
          <p:nvPr/>
        </p:nvGrpSpPr>
        <p:grpSpPr>
          <a:xfrm>
            <a:off x="9144000" y="5143500"/>
            <a:ext cx="4392000" cy="4243500"/>
            <a:chOff x="900000" y="5143500"/>
            <a:chExt cx="4392000" cy="4243500"/>
          </a:xfrm>
        </p:grpSpPr>
        <p:sp>
          <p:nvSpPr>
            <p:cNvPr id="654" name="Google Shape;654;p75"/>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55" name="Google Shape;655;p75"/>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656" name="Google Shape;656;p75"/>
          <p:cNvGrpSpPr/>
          <p:nvPr/>
        </p:nvGrpSpPr>
        <p:grpSpPr>
          <a:xfrm>
            <a:off x="5022000" y="5143500"/>
            <a:ext cx="4392000" cy="4243500"/>
            <a:chOff x="900000" y="5143500"/>
            <a:chExt cx="4392000" cy="4243500"/>
          </a:xfrm>
        </p:grpSpPr>
        <p:sp>
          <p:nvSpPr>
            <p:cNvPr id="657" name="Google Shape;657;p75"/>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58" name="Google Shape;658;p75"/>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659" name="Google Shape;659;p75"/>
          <p:cNvGrpSpPr/>
          <p:nvPr/>
        </p:nvGrpSpPr>
        <p:grpSpPr>
          <a:xfrm>
            <a:off x="900000" y="5143500"/>
            <a:ext cx="4392000" cy="4243500"/>
            <a:chOff x="900000" y="5143500"/>
            <a:chExt cx="4392000" cy="4243500"/>
          </a:xfrm>
        </p:grpSpPr>
        <p:sp>
          <p:nvSpPr>
            <p:cNvPr id="660" name="Google Shape;660;p75"/>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61" name="Google Shape;661;p75"/>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20. Title and two columns">
  <p:cSld name="TITLE_AND_TWO_COLUMNS_2">
    <p:spTree>
      <p:nvGrpSpPr>
        <p:cNvPr id="1" name="Shape 662"/>
        <p:cNvGrpSpPr/>
        <p:nvPr/>
      </p:nvGrpSpPr>
      <p:grpSpPr>
        <a:xfrm>
          <a:off x="0" y="0"/>
          <a:ext cx="0" cy="0"/>
          <a:chOff x="0" y="0"/>
          <a:chExt cx="0" cy="0"/>
        </a:xfrm>
      </p:grpSpPr>
      <p:sp>
        <p:nvSpPr>
          <p:cNvPr id="663" name="Google Shape;663;p76"/>
          <p:cNvSpPr txBox="1"/>
          <p:nvPr/>
        </p:nvSpPr>
        <p:spPr>
          <a:xfrm>
            <a:off x="-36900" y="0"/>
            <a:ext cx="18361800" cy="1462200"/>
          </a:xfrm>
          <a:prstGeom prst="rect">
            <a:avLst/>
          </a:prstGeom>
          <a:solidFill>
            <a:schemeClr val="lt2"/>
          </a:solidFill>
          <a:ln>
            <a:noFill/>
          </a:ln>
        </p:spPr>
        <p:txBody>
          <a:bodyPr spcFirstLastPara="1" wrap="square" lIns="182850" tIns="182850" rIns="182850" bIns="182850" anchor="t" anchorCtr="0">
            <a:spAutoFit/>
          </a:bodyPr>
          <a:lstStyle/>
          <a:p>
            <a:pPr marL="0" marR="0" lvl="0" indent="0" algn="l" rtl="0">
              <a:lnSpc>
                <a:spcPct val="100000"/>
              </a:lnSpc>
              <a:spcBef>
                <a:spcPts val="0"/>
              </a:spcBef>
              <a:spcAft>
                <a:spcPts val="0"/>
              </a:spcAft>
              <a:buClr>
                <a:srgbClr val="000000"/>
              </a:buClr>
              <a:buSzPts val="7100"/>
              <a:buFont typeface="Arial"/>
              <a:buNone/>
            </a:pPr>
            <a:endParaRPr sz="7100" b="1" i="0" u="none" strike="noStrike" cap="none">
              <a:solidFill>
                <a:schemeClr val="dk1"/>
              </a:solidFill>
              <a:latin typeface="Arial"/>
              <a:ea typeface="Arial"/>
              <a:cs typeface="Arial"/>
              <a:sym typeface="Arial"/>
            </a:endParaRPr>
          </a:p>
        </p:txBody>
      </p:sp>
      <p:sp>
        <p:nvSpPr>
          <p:cNvPr id="664" name="Google Shape;664;p76"/>
          <p:cNvSpPr txBox="1">
            <a:spLocks noGrp="1"/>
          </p:cNvSpPr>
          <p:nvPr>
            <p:ph type="title"/>
          </p:nvPr>
        </p:nvSpPr>
        <p:spPr>
          <a:xfrm>
            <a:off x="256399" y="0"/>
            <a:ext cx="16392600" cy="1446900"/>
          </a:xfrm>
          <a:prstGeom prst="rect">
            <a:avLst/>
          </a:prstGeom>
          <a:noFill/>
          <a:ln>
            <a:noFill/>
          </a:ln>
        </p:spPr>
        <p:txBody>
          <a:bodyPr spcFirstLastPara="1" wrap="square" lIns="182850" tIns="182850" rIns="182850" bIns="182850" anchor="ctr" anchorCtr="0">
            <a:normAutofit/>
          </a:bodyPr>
          <a:lstStyle>
            <a:lvl1pPr lvl="0" algn="l">
              <a:lnSpc>
                <a:spcPct val="100000"/>
              </a:lnSpc>
              <a:spcBef>
                <a:spcPts val="0"/>
              </a:spcBef>
              <a:spcAft>
                <a:spcPts val="0"/>
              </a:spcAft>
              <a:buSzPts val="7100"/>
              <a:buNone/>
              <a:defRPr sz="7100" b="1"/>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cxnSp>
        <p:nvCxnSpPr>
          <p:cNvPr id="665" name="Google Shape;665;p76"/>
          <p:cNvCxnSpPr/>
          <p:nvPr/>
        </p:nvCxnSpPr>
        <p:spPr>
          <a:xfrm>
            <a:off x="2851950" y="10058400"/>
            <a:ext cx="14252100" cy="0"/>
          </a:xfrm>
          <a:prstGeom prst="straightConnector1">
            <a:avLst/>
          </a:prstGeom>
          <a:noFill/>
          <a:ln w="9525" cap="flat" cmpd="sng">
            <a:solidFill>
              <a:schemeClr val="lt2"/>
            </a:solidFill>
            <a:prstDash val="solid"/>
            <a:round/>
            <a:headEnd type="none" w="sm" len="sm"/>
            <a:tailEnd type="none" w="sm" len="sm"/>
          </a:ln>
        </p:spPr>
      </p:cxnSp>
      <p:pic>
        <p:nvPicPr>
          <p:cNvPr id="666" name="Google Shape;666;p76" descr="The University of Sheffield logo" title="The University of Sheffield logo"/>
          <p:cNvPicPr preferRelativeResize="0"/>
          <p:nvPr/>
        </p:nvPicPr>
        <p:blipFill rotWithShape="1">
          <a:blip r:embed="rId2">
            <a:alphaModFix/>
          </a:blip>
          <a:srcRect/>
          <a:stretch/>
        </p:blipFill>
        <p:spPr>
          <a:xfrm>
            <a:off x="256400" y="9401000"/>
            <a:ext cx="2349383" cy="712652"/>
          </a:xfrm>
          <a:prstGeom prst="rect">
            <a:avLst/>
          </a:prstGeom>
          <a:noFill/>
          <a:ln>
            <a:noFill/>
          </a:ln>
        </p:spPr>
      </p:pic>
      <p:sp>
        <p:nvSpPr>
          <p:cNvPr id="667" name="Google Shape;667;p76"/>
          <p:cNvSpPr txBox="1">
            <a:spLocks noGrp="1"/>
          </p:cNvSpPr>
          <p:nvPr>
            <p:ph type="body" idx="1"/>
          </p:nvPr>
        </p:nvSpPr>
        <p:spPr>
          <a:xfrm>
            <a:off x="623400" y="2000149"/>
            <a:ext cx="7999800" cy="7081200"/>
          </a:xfrm>
          <a:prstGeom prst="rect">
            <a:avLst/>
          </a:prstGeom>
          <a:noFill/>
          <a:ln>
            <a:noFill/>
          </a:ln>
        </p:spPr>
        <p:txBody>
          <a:bodyPr spcFirstLastPara="1" wrap="square" lIns="182850" tIns="182850" rIns="182850" bIns="182850" anchor="t" anchorCtr="0">
            <a:normAutofit/>
          </a:bodyPr>
          <a:lstStyle>
            <a:lvl1pPr marL="457200" lvl="0" indent="-533400" algn="l">
              <a:lnSpc>
                <a:spcPct val="115000"/>
              </a:lnSpc>
              <a:spcBef>
                <a:spcPts val="0"/>
              </a:spcBef>
              <a:spcAft>
                <a:spcPts val="0"/>
              </a:spcAft>
              <a:buSzPts val="4800"/>
              <a:buChar char="●"/>
              <a:defRPr/>
            </a:lvl1pPr>
            <a:lvl2pPr marL="914400" lvl="1" indent="-381000" algn="l">
              <a:lnSpc>
                <a:spcPct val="115000"/>
              </a:lnSpc>
              <a:spcBef>
                <a:spcPts val="0"/>
              </a:spcBef>
              <a:spcAft>
                <a:spcPts val="0"/>
              </a:spcAft>
              <a:buSzPts val="2400"/>
              <a:buChar char="○"/>
              <a:defRPr sz="2400"/>
            </a:lvl2pPr>
            <a:lvl3pPr marL="1371600" lvl="2" indent="-381000" algn="l">
              <a:lnSpc>
                <a:spcPct val="115000"/>
              </a:lnSpc>
              <a:spcBef>
                <a:spcPts val="0"/>
              </a:spcBef>
              <a:spcAft>
                <a:spcPts val="0"/>
              </a:spcAft>
              <a:buSzPts val="2400"/>
              <a:buChar char="■"/>
              <a:defRPr sz="2400"/>
            </a:lvl3pPr>
            <a:lvl4pPr marL="1828800" lvl="3" indent="-381000" algn="l">
              <a:lnSpc>
                <a:spcPct val="115000"/>
              </a:lnSpc>
              <a:spcBef>
                <a:spcPts val="0"/>
              </a:spcBef>
              <a:spcAft>
                <a:spcPts val="0"/>
              </a:spcAft>
              <a:buSzPts val="2400"/>
              <a:buChar char="●"/>
              <a:defRPr sz="2400"/>
            </a:lvl4pPr>
            <a:lvl5pPr marL="2286000" lvl="4" indent="-381000" algn="l">
              <a:lnSpc>
                <a:spcPct val="115000"/>
              </a:lnSpc>
              <a:spcBef>
                <a:spcPts val="0"/>
              </a:spcBef>
              <a:spcAft>
                <a:spcPts val="0"/>
              </a:spcAft>
              <a:buSzPts val="2400"/>
              <a:buChar char="○"/>
              <a:defRPr sz="2400"/>
            </a:lvl5pPr>
            <a:lvl6pPr marL="2743200" lvl="5" indent="-381000" algn="l">
              <a:lnSpc>
                <a:spcPct val="115000"/>
              </a:lnSpc>
              <a:spcBef>
                <a:spcPts val="0"/>
              </a:spcBef>
              <a:spcAft>
                <a:spcPts val="0"/>
              </a:spcAft>
              <a:buSzPts val="2400"/>
              <a:buChar char="■"/>
              <a:defRPr sz="2400"/>
            </a:lvl6pPr>
            <a:lvl7pPr marL="3200400" lvl="6" indent="-381000" algn="l">
              <a:lnSpc>
                <a:spcPct val="115000"/>
              </a:lnSpc>
              <a:spcBef>
                <a:spcPts val="0"/>
              </a:spcBef>
              <a:spcAft>
                <a:spcPts val="0"/>
              </a:spcAft>
              <a:buSzPts val="2400"/>
              <a:buChar char="●"/>
              <a:defRPr sz="2400"/>
            </a:lvl7pPr>
            <a:lvl8pPr marL="3657600" lvl="7" indent="-381000" algn="l">
              <a:lnSpc>
                <a:spcPct val="115000"/>
              </a:lnSpc>
              <a:spcBef>
                <a:spcPts val="0"/>
              </a:spcBef>
              <a:spcAft>
                <a:spcPts val="0"/>
              </a:spcAft>
              <a:buSzPts val="2400"/>
              <a:buChar char="○"/>
              <a:defRPr sz="2400"/>
            </a:lvl8pPr>
            <a:lvl9pPr marL="4114800" lvl="8" indent="-381000" algn="l">
              <a:lnSpc>
                <a:spcPct val="115000"/>
              </a:lnSpc>
              <a:spcBef>
                <a:spcPts val="0"/>
              </a:spcBef>
              <a:spcAft>
                <a:spcPts val="0"/>
              </a:spcAft>
              <a:buSzPts val="2400"/>
              <a:buChar char="■"/>
              <a:defRPr sz="2400"/>
            </a:lvl9pPr>
          </a:lstStyle>
          <a:p>
            <a:endParaRPr/>
          </a:p>
        </p:txBody>
      </p:sp>
      <p:sp>
        <p:nvSpPr>
          <p:cNvPr id="668" name="Google Shape;668;p76"/>
          <p:cNvSpPr txBox="1">
            <a:spLocks noGrp="1"/>
          </p:cNvSpPr>
          <p:nvPr>
            <p:ph type="body" idx="2"/>
          </p:nvPr>
        </p:nvSpPr>
        <p:spPr>
          <a:xfrm>
            <a:off x="9664800" y="2000149"/>
            <a:ext cx="7999800" cy="7081200"/>
          </a:xfrm>
          <a:prstGeom prst="rect">
            <a:avLst/>
          </a:prstGeom>
          <a:noFill/>
          <a:ln>
            <a:noFill/>
          </a:ln>
        </p:spPr>
        <p:txBody>
          <a:bodyPr spcFirstLastPara="1" wrap="square" lIns="182850" tIns="182850" rIns="182850" bIns="182850" anchor="t" anchorCtr="0">
            <a:normAutofit/>
          </a:bodyPr>
          <a:lstStyle>
            <a:lvl1pPr marL="457200" lvl="0" indent="-533400" algn="l">
              <a:lnSpc>
                <a:spcPct val="115000"/>
              </a:lnSpc>
              <a:spcBef>
                <a:spcPts val="0"/>
              </a:spcBef>
              <a:spcAft>
                <a:spcPts val="0"/>
              </a:spcAft>
              <a:buSzPts val="4800"/>
              <a:buChar char="●"/>
              <a:defRPr/>
            </a:lvl1pPr>
            <a:lvl2pPr marL="914400" lvl="1" indent="-381000" algn="l">
              <a:lnSpc>
                <a:spcPct val="115000"/>
              </a:lnSpc>
              <a:spcBef>
                <a:spcPts val="0"/>
              </a:spcBef>
              <a:spcAft>
                <a:spcPts val="0"/>
              </a:spcAft>
              <a:buSzPts val="2400"/>
              <a:buChar char="○"/>
              <a:defRPr sz="2400"/>
            </a:lvl2pPr>
            <a:lvl3pPr marL="1371600" lvl="2" indent="-381000" algn="l">
              <a:lnSpc>
                <a:spcPct val="115000"/>
              </a:lnSpc>
              <a:spcBef>
                <a:spcPts val="0"/>
              </a:spcBef>
              <a:spcAft>
                <a:spcPts val="0"/>
              </a:spcAft>
              <a:buSzPts val="2400"/>
              <a:buChar char="■"/>
              <a:defRPr sz="2400"/>
            </a:lvl3pPr>
            <a:lvl4pPr marL="1828800" lvl="3" indent="-381000" algn="l">
              <a:lnSpc>
                <a:spcPct val="115000"/>
              </a:lnSpc>
              <a:spcBef>
                <a:spcPts val="0"/>
              </a:spcBef>
              <a:spcAft>
                <a:spcPts val="0"/>
              </a:spcAft>
              <a:buSzPts val="2400"/>
              <a:buChar char="●"/>
              <a:defRPr sz="2400"/>
            </a:lvl4pPr>
            <a:lvl5pPr marL="2286000" lvl="4" indent="-381000" algn="l">
              <a:lnSpc>
                <a:spcPct val="115000"/>
              </a:lnSpc>
              <a:spcBef>
                <a:spcPts val="0"/>
              </a:spcBef>
              <a:spcAft>
                <a:spcPts val="0"/>
              </a:spcAft>
              <a:buSzPts val="2400"/>
              <a:buChar char="○"/>
              <a:defRPr sz="2400"/>
            </a:lvl5pPr>
            <a:lvl6pPr marL="2743200" lvl="5" indent="-381000" algn="l">
              <a:lnSpc>
                <a:spcPct val="115000"/>
              </a:lnSpc>
              <a:spcBef>
                <a:spcPts val="0"/>
              </a:spcBef>
              <a:spcAft>
                <a:spcPts val="0"/>
              </a:spcAft>
              <a:buSzPts val="2400"/>
              <a:buChar char="■"/>
              <a:defRPr sz="2400"/>
            </a:lvl6pPr>
            <a:lvl7pPr marL="3200400" lvl="6" indent="-381000" algn="l">
              <a:lnSpc>
                <a:spcPct val="115000"/>
              </a:lnSpc>
              <a:spcBef>
                <a:spcPts val="0"/>
              </a:spcBef>
              <a:spcAft>
                <a:spcPts val="0"/>
              </a:spcAft>
              <a:buSzPts val="2400"/>
              <a:buChar char="●"/>
              <a:defRPr sz="2400"/>
            </a:lvl7pPr>
            <a:lvl8pPr marL="3657600" lvl="7" indent="-381000" algn="l">
              <a:lnSpc>
                <a:spcPct val="115000"/>
              </a:lnSpc>
              <a:spcBef>
                <a:spcPts val="0"/>
              </a:spcBef>
              <a:spcAft>
                <a:spcPts val="0"/>
              </a:spcAft>
              <a:buSzPts val="2400"/>
              <a:buChar char="○"/>
              <a:defRPr sz="2400"/>
            </a:lvl8pPr>
            <a:lvl9pPr marL="4114800" lvl="8" indent="-381000" algn="l">
              <a:lnSpc>
                <a:spcPct val="115000"/>
              </a:lnSpc>
              <a:spcBef>
                <a:spcPts val="0"/>
              </a:spcBef>
              <a:spcAft>
                <a:spcPts val="0"/>
              </a:spcAft>
              <a:buSzPts val="2400"/>
              <a:buChar char="■"/>
              <a:defRPr sz="2400"/>
            </a:lvl9pPr>
          </a:lstStyle>
          <a:p>
            <a:endParaRPr/>
          </a:p>
        </p:txBody>
      </p:sp>
      <p:sp>
        <p:nvSpPr>
          <p:cNvPr id="669" name="Google Shape;669;p76"/>
          <p:cNvSpPr txBox="1">
            <a:spLocks noGrp="1"/>
          </p:cNvSpPr>
          <p:nvPr>
            <p:ph type="sldNum" idx="12"/>
          </p:nvPr>
        </p:nvSpPr>
        <p:spPr>
          <a:xfrm>
            <a:off x="17103752" y="9583200"/>
            <a:ext cx="938100" cy="786900"/>
          </a:xfrm>
          <a:prstGeom prst="rect">
            <a:avLst/>
          </a:prstGeom>
          <a:noFill/>
          <a:ln>
            <a:noFill/>
          </a:ln>
        </p:spPr>
        <p:txBody>
          <a:bodyPr spcFirstLastPara="1" wrap="square" lIns="182850" tIns="182850" rIns="182850" bIns="182850" anchor="ctr" anchorCtr="0">
            <a:normAutofit/>
          </a:bodyPr>
          <a:lstStyle>
            <a:lvl1pPr marL="0" marR="0" lvl="0"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674"/>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675"/>
        <p:cNvGrpSpPr/>
        <p:nvPr/>
      </p:nvGrpSpPr>
      <p:grpSpPr>
        <a:xfrm>
          <a:off x="0" y="0"/>
          <a:ext cx="0" cy="0"/>
          <a:chOff x="0" y="0"/>
          <a:chExt cx="0" cy="0"/>
        </a:xfrm>
      </p:grpSpPr>
      <p:sp>
        <p:nvSpPr>
          <p:cNvPr id="676" name="Google Shape;676;p79"/>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677" name="Google Shape;677;p79"/>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678" name="Google Shape;678;p79"/>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679"/>
        <p:cNvGrpSpPr/>
        <p:nvPr/>
      </p:nvGrpSpPr>
      <p:grpSpPr>
        <a:xfrm>
          <a:off x="0" y="0"/>
          <a:ext cx="0" cy="0"/>
          <a:chOff x="0" y="0"/>
          <a:chExt cx="0" cy="0"/>
        </a:xfrm>
      </p:grpSpPr>
      <p:sp>
        <p:nvSpPr>
          <p:cNvPr id="680" name="Google Shape;680;p80"/>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681" name="Google Shape;681;p80"/>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682" name="Google Shape;682;p80"/>
          <p:cNvGrpSpPr/>
          <p:nvPr/>
        </p:nvGrpSpPr>
        <p:grpSpPr>
          <a:xfrm>
            <a:off x="9237880" y="6679979"/>
            <a:ext cx="3985318" cy="2707277"/>
            <a:chOff x="5112000" y="3819601"/>
            <a:chExt cx="3914082" cy="2649518"/>
          </a:xfrm>
        </p:grpSpPr>
        <p:sp>
          <p:nvSpPr>
            <p:cNvPr id="683" name="Google Shape;683;p80"/>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84" name="Google Shape;684;p80"/>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685" name="Google Shape;685;p80"/>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686" name="Google Shape;686;p80"/>
          <p:cNvGrpSpPr/>
          <p:nvPr/>
        </p:nvGrpSpPr>
        <p:grpSpPr>
          <a:xfrm>
            <a:off x="13402800" y="6679800"/>
            <a:ext cx="3985200" cy="2707450"/>
            <a:chOff x="9234000" y="990075"/>
            <a:chExt cx="3985200" cy="2707450"/>
          </a:xfrm>
        </p:grpSpPr>
        <p:sp>
          <p:nvSpPr>
            <p:cNvPr id="687" name="Google Shape;687;p80"/>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88" name="Google Shape;688;p80"/>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689" name="Google Shape;689;p80"/>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0" name="Google Shape;690;p80"/>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1" name="Google Shape;691;p80"/>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2" name="Google Shape;692;p80"/>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693" name="Google Shape;693;p80"/>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4" name="Google Shape;694;p80"/>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5" name="Google Shape;695;p80"/>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96" name="Google Shape;696;p80"/>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697" name="Google Shape;697;p80"/>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698"/>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699"/>
        <p:cNvGrpSpPr/>
        <p:nvPr/>
      </p:nvGrpSpPr>
      <p:grpSpPr>
        <a:xfrm>
          <a:off x="0" y="0"/>
          <a:ext cx="0" cy="0"/>
          <a:chOff x="0" y="0"/>
          <a:chExt cx="0" cy="0"/>
        </a:xfrm>
      </p:grpSpPr>
      <p:sp>
        <p:nvSpPr>
          <p:cNvPr id="700" name="Google Shape;700;p82"/>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701" name="Google Shape;701;p82"/>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702" name="Google Shape;702;p82"/>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703" name="Google Shape;703;p82"/>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704" name="Google Shape;704;p82"/>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705" name="Google Shape;705;p82"/>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706" name="Google Shape;706;p82"/>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707" name="Google Shape;707;p82"/>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708" name="Google Shape;708;p82"/>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709" name="Google Shape;709;p82"/>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710" name="Google Shape;710;p82"/>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711" name="Google Shape;711;p82"/>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712" name="Google Shape;712;p82"/>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713" name="Google Shape;713;p82"/>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714" name="Google Shape;714;p82"/>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715" name="Google Shape;715;p82"/>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716" name="Google Shape;716;p82"/>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717" name="Google Shape;717;p82"/>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718" name="Google Shape;718;p82"/>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719"/>
        <p:cNvGrpSpPr/>
        <p:nvPr/>
      </p:nvGrpSpPr>
      <p:grpSpPr>
        <a:xfrm>
          <a:off x="0" y="0"/>
          <a:ext cx="0" cy="0"/>
          <a:chOff x="0" y="0"/>
          <a:chExt cx="0" cy="0"/>
        </a:xfrm>
      </p:grpSpPr>
      <p:pic>
        <p:nvPicPr>
          <p:cNvPr id="720" name="Google Shape;720;p83"/>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721" name="Google Shape;721;p83"/>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722" name="Google Shape;722;p83"/>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723" name="Google Shape;723;p83"/>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724"/>
        <p:cNvGrpSpPr/>
        <p:nvPr/>
      </p:nvGrpSpPr>
      <p:grpSpPr>
        <a:xfrm>
          <a:off x="0" y="0"/>
          <a:ext cx="0" cy="0"/>
          <a:chOff x="0" y="0"/>
          <a:chExt cx="0" cy="0"/>
        </a:xfrm>
      </p:grpSpPr>
      <p:pic>
        <p:nvPicPr>
          <p:cNvPr id="725" name="Google Shape;725;p84"/>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726" name="Google Shape;726;p84"/>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727" name="Google Shape;727;p84"/>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728" name="Google Shape;728;p84"/>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729"/>
        <p:cNvGrpSpPr/>
        <p:nvPr/>
      </p:nvGrpSpPr>
      <p:grpSpPr>
        <a:xfrm>
          <a:off x="0" y="0"/>
          <a:ext cx="0" cy="0"/>
          <a:chOff x="0" y="0"/>
          <a:chExt cx="0" cy="0"/>
        </a:xfrm>
      </p:grpSpPr>
      <p:pic>
        <p:nvPicPr>
          <p:cNvPr id="730" name="Google Shape;730;p85"/>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731" name="Google Shape;731;p85"/>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32" name="Google Shape;732;p85"/>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33" name="Google Shape;733;p85"/>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734"/>
        <p:cNvGrpSpPr/>
        <p:nvPr/>
      </p:nvGrpSpPr>
      <p:grpSpPr>
        <a:xfrm>
          <a:off x="0" y="0"/>
          <a:ext cx="0" cy="0"/>
          <a:chOff x="0" y="0"/>
          <a:chExt cx="0" cy="0"/>
        </a:xfrm>
      </p:grpSpPr>
      <p:pic>
        <p:nvPicPr>
          <p:cNvPr id="735" name="Google Shape;735;p86"/>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736" name="Google Shape;736;p86"/>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37" name="Google Shape;737;p86"/>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38" name="Google Shape;738;p86"/>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739"/>
        <p:cNvGrpSpPr/>
        <p:nvPr/>
      </p:nvGrpSpPr>
      <p:grpSpPr>
        <a:xfrm>
          <a:off x="0" y="0"/>
          <a:ext cx="0" cy="0"/>
          <a:chOff x="0" y="0"/>
          <a:chExt cx="0" cy="0"/>
        </a:xfrm>
      </p:grpSpPr>
      <p:pic>
        <p:nvPicPr>
          <p:cNvPr id="740" name="Google Shape;740;p87"/>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741" name="Google Shape;741;p87"/>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42" name="Google Shape;742;p87"/>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43" name="Google Shape;743;p87"/>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744"/>
        <p:cNvGrpSpPr/>
        <p:nvPr/>
      </p:nvGrpSpPr>
      <p:grpSpPr>
        <a:xfrm>
          <a:off x="0" y="0"/>
          <a:ext cx="0" cy="0"/>
          <a:chOff x="0" y="0"/>
          <a:chExt cx="0" cy="0"/>
        </a:xfrm>
      </p:grpSpPr>
      <p:pic>
        <p:nvPicPr>
          <p:cNvPr id="745" name="Google Shape;745;p88"/>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746" name="Google Shape;746;p88"/>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747" name="Google Shape;747;p88"/>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748" name="Google Shape;748;p88"/>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749"/>
        <p:cNvGrpSpPr/>
        <p:nvPr/>
      </p:nvGrpSpPr>
      <p:grpSpPr>
        <a:xfrm>
          <a:off x="0" y="0"/>
          <a:ext cx="0" cy="0"/>
          <a:chOff x="0" y="0"/>
          <a:chExt cx="0" cy="0"/>
        </a:xfrm>
      </p:grpSpPr>
      <p:grpSp>
        <p:nvGrpSpPr>
          <p:cNvPr id="750" name="Google Shape;750;p89"/>
          <p:cNvGrpSpPr/>
          <p:nvPr/>
        </p:nvGrpSpPr>
        <p:grpSpPr>
          <a:xfrm>
            <a:off x="12391200" y="900000"/>
            <a:ext cx="4996800" cy="4874400"/>
            <a:chOff x="12391200" y="900000"/>
            <a:chExt cx="4996800" cy="4874400"/>
          </a:xfrm>
        </p:grpSpPr>
        <p:sp>
          <p:nvSpPr>
            <p:cNvPr id="751" name="Google Shape;751;p89"/>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752" name="Google Shape;752;p89"/>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753" name="Google Shape;753;p89"/>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754" name="Google Shape;754;p89"/>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755" name="Google Shape;755;p89"/>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756" name="Google Shape;756;p89"/>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757" name="Google Shape;757;p89"/>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758" name="Google Shape;758;p89"/>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759" name="Google Shape;759;p89"/>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760" name="Google Shape;760;p89"/>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761" name="Google Shape;761;p89"/>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762" name="Google Shape;762;p89"/>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763" name="Google Shape;763;p89"/>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764" name="Google Shape;764;p89"/>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765" name="Google Shape;765;p89"/>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766"/>
        <p:cNvGrpSpPr/>
        <p:nvPr/>
      </p:nvGrpSpPr>
      <p:grpSpPr>
        <a:xfrm>
          <a:off x="0" y="0"/>
          <a:ext cx="0" cy="0"/>
          <a:chOff x="0" y="0"/>
          <a:chExt cx="0" cy="0"/>
        </a:xfrm>
      </p:grpSpPr>
      <p:pic>
        <p:nvPicPr>
          <p:cNvPr id="767" name="Google Shape;767;p90"/>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768" name="Google Shape;768;p90"/>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769" name="Google Shape;769;p90"/>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770" name="Google Shape;770;p90"/>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771" name="Google Shape;771;p90"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772"/>
        <p:cNvGrpSpPr/>
        <p:nvPr/>
      </p:nvGrpSpPr>
      <p:grpSpPr>
        <a:xfrm>
          <a:off x="0" y="0"/>
          <a:ext cx="0" cy="0"/>
          <a:chOff x="0" y="0"/>
          <a:chExt cx="0" cy="0"/>
        </a:xfrm>
      </p:grpSpPr>
      <p:pic>
        <p:nvPicPr>
          <p:cNvPr id="773" name="Google Shape;773;p91"/>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774" name="Google Shape;774;p91"/>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775" name="Google Shape;775;p91"/>
          <p:cNvGrpSpPr/>
          <p:nvPr/>
        </p:nvGrpSpPr>
        <p:grpSpPr>
          <a:xfrm>
            <a:off x="5022000" y="900000"/>
            <a:ext cx="3240000" cy="3509400"/>
            <a:chOff x="5679475" y="900000"/>
            <a:chExt cx="3240000" cy="3509400"/>
          </a:xfrm>
        </p:grpSpPr>
        <p:sp>
          <p:nvSpPr>
            <p:cNvPr id="776" name="Google Shape;776;p91"/>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777" name="Google Shape;777;p91"/>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778" name="Google Shape;778;p91"/>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779" name="Google Shape;779;p91"/>
          <p:cNvGrpSpPr/>
          <p:nvPr/>
        </p:nvGrpSpPr>
        <p:grpSpPr>
          <a:xfrm>
            <a:off x="899950" y="900000"/>
            <a:ext cx="3669775" cy="3509400"/>
            <a:chOff x="899950" y="900000"/>
            <a:chExt cx="3669775" cy="3509400"/>
          </a:xfrm>
        </p:grpSpPr>
        <p:sp>
          <p:nvSpPr>
            <p:cNvPr id="780" name="Google Shape;780;p91"/>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781" name="Google Shape;781;p91"/>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782" name="Google Shape;782;p91"/>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783" name="Google Shape;783;p91"/>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784" name="Google Shape;784;p91"/>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785" name="Google Shape;785;p91"/>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786" name="Google Shape;786;p91"/>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787" name="Google Shape;787;p91"/>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788" name="Google Shape;788;p91"/>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89" name="Google Shape;789;p91"/>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790"/>
        <p:cNvGrpSpPr/>
        <p:nvPr/>
      </p:nvGrpSpPr>
      <p:grpSpPr>
        <a:xfrm>
          <a:off x="0" y="0"/>
          <a:ext cx="0" cy="0"/>
          <a:chOff x="0" y="0"/>
          <a:chExt cx="0" cy="0"/>
        </a:xfrm>
      </p:grpSpPr>
      <p:pic>
        <p:nvPicPr>
          <p:cNvPr id="791" name="Google Shape;791;p92"/>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792" name="Google Shape;792;p92"/>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793" name="Google Shape;793;p92"/>
          <p:cNvGrpSpPr/>
          <p:nvPr/>
        </p:nvGrpSpPr>
        <p:grpSpPr>
          <a:xfrm>
            <a:off x="5022000" y="900000"/>
            <a:ext cx="3240000" cy="3509400"/>
            <a:chOff x="5679475" y="900000"/>
            <a:chExt cx="3240000" cy="3509400"/>
          </a:xfrm>
        </p:grpSpPr>
        <p:grpSp>
          <p:nvGrpSpPr>
            <p:cNvPr id="794" name="Google Shape;794;p92"/>
            <p:cNvGrpSpPr/>
            <p:nvPr/>
          </p:nvGrpSpPr>
          <p:grpSpPr>
            <a:xfrm>
              <a:off x="5679475" y="900000"/>
              <a:ext cx="3240000" cy="3509400"/>
              <a:chOff x="5679475" y="900000"/>
              <a:chExt cx="3240000" cy="3509400"/>
            </a:xfrm>
          </p:grpSpPr>
          <p:sp>
            <p:nvSpPr>
              <p:cNvPr id="795" name="Google Shape;795;p92"/>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796" name="Google Shape;796;p92"/>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797" name="Google Shape;797;p92"/>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798" name="Google Shape;798;p92"/>
          <p:cNvGrpSpPr/>
          <p:nvPr/>
        </p:nvGrpSpPr>
        <p:grpSpPr>
          <a:xfrm>
            <a:off x="899950" y="900000"/>
            <a:ext cx="3669775" cy="3509400"/>
            <a:chOff x="899950" y="900000"/>
            <a:chExt cx="3669775" cy="3509400"/>
          </a:xfrm>
        </p:grpSpPr>
        <p:sp>
          <p:nvSpPr>
            <p:cNvPr id="799" name="Google Shape;799;p92"/>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800" name="Google Shape;800;p92"/>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801" name="Google Shape;801;p92"/>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802" name="Google Shape;802;p92"/>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803" name="Google Shape;803;p92"/>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804" name="Google Shape;804;p92"/>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805" name="Google Shape;805;p92"/>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806" name="Google Shape;806;p92"/>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807" name="Google Shape;807;p92"/>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08" name="Google Shape;808;p92"/>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809"/>
        <p:cNvGrpSpPr/>
        <p:nvPr/>
      </p:nvGrpSpPr>
      <p:grpSpPr>
        <a:xfrm>
          <a:off x="0" y="0"/>
          <a:ext cx="0" cy="0"/>
          <a:chOff x="0" y="0"/>
          <a:chExt cx="0" cy="0"/>
        </a:xfrm>
      </p:grpSpPr>
      <p:pic>
        <p:nvPicPr>
          <p:cNvPr id="810" name="Google Shape;810;p93"/>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811" name="Google Shape;811;p93"/>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812" name="Google Shape;812;p93"/>
          <p:cNvGrpSpPr/>
          <p:nvPr/>
        </p:nvGrpSpPr>
        <p:grpSpPr>
          <a:xfrm>
            <a:off x="5022000" y="900000"/>
            <a:ext cx="3240000" cy="3509400"/>
            <a:chOff x="5679475" y="900000"/>
            <a:chExt cx="3240000" cy="3509400"/>
          </a:xfrm>
        </p:grpSpPr>
        <p:grpSp>
          <p:nvGrpSpPr>
            <p:cNvPr id="813" name="Google Shape;813;p93"/>
            <p:cNvGrpSpPr/>
            <p:nvPr/>
          </p:nvGrpSpPr>
          <p:grpSpPr>
            <a:xfrm>
              <a:off x="5679475" y="900000"/>
              <a:ext cx="3240000" cy="3509400"/>
              <a:chOff x="5679475" y="900000"/>
              <a:chExt cx="3240000" cy="3509400"/>
            </a:xfrm>
          </p:grpSpPr>
          <p:sp>
            <p:nvSpPr>
              <p:cNvPr id="814" name="Google Shape;814;p93"/>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815" name="Google Shape;815;p93"/>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816" name="Google Shape;816;p93"/>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817" name="Google Shape;817;p93"/>
          <p:cNvGrpSpPr/>
          <p:nvPr/>
        </p:nvGrpSpPr>
        <p:grpSpPr>
          <a:xfrm>
            <a:off x="899950" y="900000"/>
            <a:ext cx="3669775" cy="3509400"/>
            <a:chOff x="899950" y="900000"/>
            <a:chExt cx="3669775" cy="3509400"/>
          </a:xfrm>
        </p:grpSpPr>
        <p:sp>
          <p:nvSpPr>
            <p:cNvPr id="818" name="Google Shape;818;p93"/>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819" name="Google Shape;819;p93"/>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820" name="Google Shape;820;p93"/>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821" name="Google Shape;821;p93"/>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822" name="Google Shape;822;p93"/>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823" name="Google Shape;823;p93"/>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824" name="Google Shape;824;p93"/>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825" name="Google Shape;825;p93"/>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826" name="Google Shape;826;p93"/>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27" name="Google Shape;827;p93"/>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828"/>
        <p:cNvGrpSpPr/>
        <p:nvPr/>
      </p:nvGrpSpPr>
      <p:grpSpPr>
        <a:xfrm>
          <a:off x="0" y="0"/>
          <a:ext cx="0" cy="0"/>
          <a:chOff x="0" y="0"/>
          <a:chExt cx="0" cy="0"/>
        </a:xfrm>
      </p:grpSpPr>
      <p:pic>
        <p:nvPicPr>
          <p:cNvPr id="829" name="Google Shape;829;p94"/>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830" name="Google Shape;830;p94"/>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831" name="Google Shape;831;p94"/>
          <p:cNvGrpSpPr/>
          <p:nvPr/>
        </p:nvGrpSpPr>
        <p:grpSpPr>
          <a:xfrm>
            <a:off x="5022000" y="900000"/>
            <a:ext cx="3240000" cy="3509400"/>
            <a:chOff x="5679475" y="900000"/>
            <a:chExt cx="3240000" cy="3509400"/>
          </a:xfrm>
        </p:grpSpPr>
        <p:grpSp>
          <p:nvGrpSpPr>
            <p:cNvPr id="832" name="Google Shape;832;p94"/>
            <p:cNvGrpSpPr/>
            <p:nvPr/>
          </p:nvGrpSpPr>
          <p:grpSpPr>
            <a:xfrm>
              <a:off x="5679475" y="900000"/>
              <a:ext cx="3240000" cy="3509400"/>
              <a:chOff x="5679475" y="900000"/>
              <a:chExt cx="3240000" cy="3509400"/>
            </a:xfrm>
          </p:grpSpPr>
          <p:sp>
            <p:nvSpPr>
              <p:cNvPr id="833" name="Google Shape;833;p94"/>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834" name="Google Shape;834;p94"/>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835" name="Google Shape;835;p94"/>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836" name="Google Shape;836;p94"/>
          <p:cNvGrpSpPr/>
          <p:nvPr/>
        </p:nvGrpSpPr>
        <p:grpSpPr>
          <a:xfrm>
            <a:off x="899950" y="900000"/>
            <a:ext cx="3669775" cy="3509400"/>
            <a:chOff x="899950" y="900000"/>
            <a:chExt cx="3669775" cy="3509400"/>
          </a:xfrm>
        </p:grpSpPr>
        <p:sp>
          <p:nvSpPr>
            <p:cNvPr id="837" name="Google Shape;837;p94"/>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838" name="Google Shape;838;p94"/>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839" name="Google Shape;839;p94"/>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840" name="Google Shape;840;p94"/>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841" name="Google Shape;841;p94"/>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842" name="Google Shape;842;p94"/>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843" name="Google Shape;843;p94"/>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844" name="Google Shape;844;p94"/>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845" name="Google Shape;845;p94"/>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46" name="Google Shape;846;p94"/>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847"/>
        <p:cNvGrpSpPr/>
        <p:nvPr/>
      </p:nvGrpSpPr>
      <p:grpSpPr>
        <a:xfrm>
          <a:off x="0" y="0"/>
          <a:ext cx="0" cy="0"/>
          <a:chOff x="0" y="0"/>
          <a:chExt cx="0" cy="0"/>
        </a:xfrm>
      </p:grpSpPr>
      <p:grpSp>
        <p:nvGrpSpPr>
          <p:cNvPr id="848" name="Google Shape;848;p95"/>
          <p:cNvGrpSpPr/>
          <p:nvPr/>
        </p:nvGrpSpPr>
        <p:grpSpPr>
          <a:xfrm>
            <a:off x="9144000" y="-31"/>
            <a:ext cx="15199542" cy="10288854"/>
            <a:chOff x="9144000" y="-31"/>
            <a:chExt cx="15199542" cy="10288854"/>
          </a:xfrm>
        </p:grpSpPr>
        <p:sp>
          <p:nvSpPr>
            <p:cNvPr id="849" name="Google Shape;849;p95"/>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50" name="Google Shape;850;p95"/>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851"/>
        <p:cNvGrpSpPr/>
        <p:nvPr/>
      </p:nvGrpSpPr>
      <p:grpSpPr>
        <a:xfrm>
          <a:off x="0" y="0"/>
          <a:ext cx="0" cy="0"/>
          <a:chOff x="0" y="0"/>
          <a:chExt cx="0" cy="0"/>
        </a:xfrm>
      </p:grpSpPr>
      <p:sp>
        <p:nvSpPr>
          <p:cNvPr id="852" name="Google Shape;852;p96"/>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853"/>
        <p:cNvGrpSpPr/>
        <p:nvPr/>
      </p:nvGrpSpPr>
      <p:grpSpPr>
        <a:xfrm>
          <a:off x="0" y="0"/>
          <a:ext cx="0" cy="0"/>
          <a:chOff x="0" y="0"/>
          <a:chExt cx="0" cy="0"/>
        </a:xfrm>
      </p:grpSpPr>
      <p:sp>
        <p:nvSpPr>
          <p:cNvPr id="854" name="Google Shape;854;p97"/>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855"/>
        <p:cNvGrpSpPr/>
        <p:nvPr/>
      </p:nvGrpSpPr>
      <p:grpSpPr>
        <a:xfrm>
          <a:off x="0" y="0"/>
          <a:ext cx="0" cy="0"/>
          <a:chOff x="0" y="0"/>
          <a:chExt cx="0" cy="0"/>
        </a:xfrm>
      </p:grpSpPr>
      <p:sp>
        <p:nvSpPr>
          <p:cNvPr id="856" name="Google Shape;856;p98"/>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857"/>
        <p:cNvGrpSpPr/>
        <p:nvPr/>
      </p:nvGrpSpPr>
      <p:grpSpPr>
        <a:xfrm>
          <a:off x="0" y="0"/>
          <a:ext cx="0" cy="0"/>
          <a:chOff x="0" y="0"/>
          <a:chExt cx="0" cy="0"/>
        </a:xfrm>
      </p:grpSpPr>
      <p:sp>
        <p:nvSpPr>
          <p:cNvPr id="858" name="Google Shape;858;p99"/>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859" name="Google Shape;859;p99"/>
          <p:cNvGrpSpPr/>
          <p:nvPr/>
        </p:nvGrpSpPr>
        <p:grpSpPr>
          <a:xfrm>
            <a:off x="9144000" y="5143500"/>
            <a:ext cx="4392000" cy="4243500"/>
            <a:chOff x="900000" y="5143500"/>
            <a:chExt cx="4392000" cy="4243500"/>
          </a:xfrm>
        </p:grpSpPr>
        <p:sp>
          <p:nvSpPr>
            <p:cNvPr id="860" name="Google Shape;860;p99"/>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61" name="Google Shape;861;p99"/>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862" name="Google Shape;862;p99"/>
          <p:cNvGrpSpPr/>
          <p:nvPr/>
        </p:nvGrpSpPr>
        <p:grpSpPr>
          <a:xfrm>
            <a:off x="5022000" y="5143500"/>
            <a:ext cx="4392000" cy="4243500"/>
            <a:chOff x="900000" y="5143500"/>
            <a:chExt cx="4392000" cy="4243500"/>
          </a:xfrm>
        </p:grpSpPr>
        <p:sp>
          <p:nvSpPr>
            <p:cNvPr id="863" name="Google Shape;863;p99"/>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64" name="Google Shape;864;p99"/>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865" name="Google Shape;865;p99"/>
          <p:cNvGrpSpPr/>
          <p:nvPr/>
        </p:nvGrpSpPr>
        <p:grpSpPr>
          <a:xfrm>
            <a:off x="900000" y="5143500"/>
            <a:ext cx="4392000" cy="4243500"/>
            <a:chOff x="900000" y="5143500"/>
            <a:chExt cx="4392000" cy="4243500"/>
          </a:xfrm>
        </p:grpSpPr>
        <p:sp>
          <p:nvSpPr>
            <p:cNvPr id="866" name="Google Shape;866;p99"/>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67" name="Google Shape;867;p99"/>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868"/>
        <p:cNvGrpSpPr/>
        <p:nvPr/>
      </p:nvGrpSpPr>
      <p:grpSpPr>
        <a:xfrm>
          <a:off x="0" y="0"/>
          <a:ext cx="0" cy="0"/>
          <a:chOff x="0" y="0"/>
          <a:chExt cx="0" cy="0"/>
        </a:xfrm>
      </p:grpSpPr>
      <p:sp>
        <p:nvSpPr>
          <p:cNvPr id="869" name="Google Shape;869;p100"/>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870" name="Google Shape;870;p100"/>
          <p:cNvGrpSpPr/>
          <p:nvPr/>
        </p:nvGrpSpPr>
        <p:grpSpPr>
          <a:xfrm>
            <a:off x="9144000" y="5143500"/>
            <a:ext cx="4392000" cy="4243500"/>
            <a:chOff x="900000" y="5143500"/>
            <a:chExt cx="4392000" cy="4243500"/>
          </a:xfrm>
        </p:grpSpPr>
        <p:sp>
          <p:nvSpPr>
            <p:cNvPr id="871" name="Google Shape;871;p100"/>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72" name="Google Shape;872;p100"/>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873" name="Google Shape;873;p100"/>
          <p:cNvGrpSpPr/>
          <p:nvPr/>
        </p:nvGrpSpPr>
        <p:grpSpPr>
          <a:xfrm>
            <a:off x="5022000" y="5143500"/>
            <a:ext cx="4392000" cy="4243500"/>
            <a:chOff x="900000" y="5143500"/>
            <a:chExt cx="4392000" cy="4243500"/>
          </a:xfrm>
        </p:grpSpPr>
        <p:sp>
          <p:nvSpPr>
            <p:cNvPr id="874" name="Google Shape;874;p100"/>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75" name="Google Shape;875;p100"/>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876" name="Google Shape;876;p100"/>
          <p:cNvGrpSpPr/>
          <p:nvPr/>
        </p:nvGrpSpPr>
        <p:grpSpPr>
          <a:xfrm>
            <a:off x="900000" y="5143500"/>
            <a:ext cx="4392000" cy="4243500"/>
            <a:chOff x="900000" y="5143500"/>
            <a:chExt cx="4392000" cy="4243500"/>
          </a:xfrm>
        </p:grpSpPr>
        <p:sp>
          <p:nvSpPr>
            <p:cNvPr id="877" name="Google Shape;877;p100"/>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78" name="Google Shape;878;p100"/>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884"/>
        <p:cNvGrpSpPr/>
        <p:nvPr/>
      </p:nvGrpSpPr>
      <p:grpSpPr>
        <a:xfrm>
          <a:off x="0" y="0"/>
          <a:ext cx="0" cy="0"/>
          <a:chOff x="0" y="0"/>
          <a:chExt cx="0" cy="0"/>
        </a:xfrm>
      </p:grpSpPr>
      <p:sp>
        <p:nvSpPr>
          <p:cNvPr id="885" name="Google Shape;885;p103"/>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886" name="Google Shape;886;p103"/>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887" name="Google Shape;887;p103"/>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888"/>
        <p:cNvGrpSpPr/>
        <p:nvPr/>
      </p:nvGrpSpPr>
      <p:grpSpPr>
        <a:xfrm>
          <a:off x="0" y="0"/>
          <a:ext cx="0" cy="0"/>
          <a:chOff x="0" y="0"/>
          <a:chExt cx="0" cy="0"/>
        </a:xfrm>
      </p:grpSpPr>
      <p:sp>
        <p:nvSpPr>
          <p:cNvPr id="889" name="Google Shape;889;p104"/>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890" name="Google Shape;890;p104"/>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891" name="Google Shape;891;p104"/>
          <p:cNvGrpSpPr/>
          <p:nvPr/>
        </p:nvGrpSpPr>
        <p:grpSpPr>
          <a:xfrm>
            <a:off x="9237880" y="6679979"/>
            <a:ext cx="3985318" cy="2707277"/>
            <a:chOff x="5112000" y="3819601"/>
            <a:chExt cx="3914082" cy="2649518"/>
          </a:xfrm>
        </p:grpSpPr>
        <p:sp>
          <p:nvSpPr>
            <p:cNvPr id="892" name="Google Shape;892;p104"/>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93" name="Google Shape;893;p104"/>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894" name="Google Shape;894;p104"/>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895" name="Google Shape;895;p104"/>
          <p:cNvGrpSpPr/>
          <p:nvPr/>
        </p:nvGrpSpPr>
        <p:grpSpPr>
          <a:xfrm>
            <a:off x="13402800" y="6679800"/>
            <a:ext cx="3985200" cy="2707450"/>
            <a:chOff x="9234000" y="990075"/>
            <a:chExt cx="3985200" cy="2707450"/>
          </a:xfrm>
        </p:grpSpPr>
        <p:sp>
          <p:nvSpPr>
            <p:cNvPr id="896" name="Google Shape;896;p104"/>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97" name="Google Shape;897;p104"/>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898" name="Google Shape;898;p104"/>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99" name="Google Shape;899;p104"/>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0" name="Google Shape;900;p104"/>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1" name="Google Shape;901;p104"/>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902" name="Google Shape;902;p104"/>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3" name="Google Shape;903;p104"/>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4" name="Google Shape;904;p104"/>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05" name="Google Shape;905;p104"/>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906" name="Google Shape;906;p104"/>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907"/>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908"/>
        <p:cNvGrpSpPr/>
        <p:nvPr/>
      </p:nvGrpSpPr>
      <p:grpSpPr>
        <a:xfrm>
          <a:off x="0" y="0"/>
          <a:ext cx="0" cy="0"/>
          <a:chOff x="0" y="0"/>
          <a:chExt cx="0" cy="0"/>
        </a:xfrm>
      </p:grpSpPr>
      <p:sp>
        <p:nvSpPr>
          <p:cNvPr id="909" name="Google Shape;909;p106"/>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910" name="Google Shape;910;p106"/>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911" name="Google Shape;911;p106"/>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912" name="Google Shape;912;p106"/>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913" name="Google Shape;913;p106"/>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914" name="Google Shape;914;p106"/>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915" name="Google Shape;915;p106"/>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916" name="Google Shape;916;p106"/>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917" name="Google Shape;917;p106"/>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918" name="Google Shape;918;p106"/>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919" name="Google Shape;919;p106"/>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920" name="Google Shape;920;p106"/>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921" name="Google Shape;921;p106"/>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922" name="Google Shape;922;p106"/>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923" name="Google Shape;923;p106"/>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924" name="Google Shape;924;p106"/>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925" name="Google Shape;925;p106"/>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926" name="Google Shape;926;p106"/>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927" name="Google Shape;927;p106"/>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928"/>
        <p:cNvGrpSpPr/>
        <p:nvPr/>
      </p:nvGrpSpPr>
      <p:grpSpPr>
        <a:xfrm>
          <a:off x="0" y="0"/>
          <a:ext cx="0" cy="0"/>
          <a:chOff x="0" y="0"/>
          <a:chExt cx="0" cy="0"/>
        </a:xfrm>
      </p:grpSpPr>
      <p:pic>
        <p:nvPicPr>
          <p:cNvPr id="929" name="Google Shape;929;p10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930" name="Google Shape;930;p107"/>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931" name="Google Shape;931;p107"/>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932" name="Google Shape;932;p107"/>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933"/>
        <p:cNvGrpSpPr/>
        <p:nvPr/>
      </p:nvGrpSpPr>
      <p:grpSpPr>
        <a:xfrm>
          <a:off x="0" y="0"/>
          <a:ext cx="0" cy="0"/>
          <a:chOff x="0" y="0"/>
          <a:chExt cx="0" cy="0"/>
        </a:xfrm>
      </p:grpSpPr>
      <p:pic>
        <p:nvPicPr>
          <p:cNvPr id="934" name="Google Shape;934;p108"/>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935" name="Google Shape;935;p108"/>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936" name="Google Shape;936;p108"/>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937" name="Google Shape;937;p108"/>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938"/>
        <p:cNvGrpSpPr/>
        <p:nvPr/>
      </p:nvGrpSpPr>
      <p:grpSpPr>
        <a:xfrm>
          <a:off x="0" y="0"/>
          <a:ext cx="0" cy="0"/>
          <a:chOff x="0" y="0"/>
          <a:chExt cx="0" cy="0"/>
        </a:xfrm>
      </p:grpSpPr>
      <p:pic>
        <p:nvPicPr>
          <p:cNvPr id="939" name="Google Shape;939;p10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940" name="Google Shape;940;p10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941" name="Google Shape;941;p10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942" name="Google Shape;942;p10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943"/>
        <p:cNvGrpSpPr/>
        <p:nvPr/>
      </p:nvGrpSpPr>
      <p:grpSpPr>
        <a:xfrm>
          <a:off x="0" y="0"/>
          <a:ext cx="0" cy="0"/>
          <a:chOff x="0" y="0"/>
          <a:chExt cx="0" cy="0"/>
        </a:xfrm>
      </p:grpSpPr>
      <p:pic>
        <p:nvPicPr>
          <p:cNvPr id="944" name="Google Shape;944;p11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945" name="Google Shape;945;p11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946" name="Google Shape;946;p11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947" name="Google Shape;947;p11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948"/>
        <p:cNvGrpSpPr/>
        <p:nvPr/>
      </p:nvGrpSpPr>
      <p:grpSpPr>
        <a:xfrm>
          <a:off x="0" y="0"/>
          <a:ext cx="0" cy="0"/>
          <a:chOff x="0" y="0"/>
          <a:chExt cx="0" cy="0"/>
        </a:xfrm>
      </p:grpSpPr>
      <p:pic>
        <p:nvPicPr>
          <p:cNvPr id="949" name="Google Shape;949;p111"/>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950" name="Google Shape;950;p11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951" name="Google Shape;951;p11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952" name="Google Shape;952;p11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953"/>
        <p:cNvGrpSpPr/>
        <p:nvPr/>
      </p:nvGrpSpPr>
      <p:grpSpPr>
        <a:xfrm>
          <a:off x="0" y="0"/>
          <a:ext cx="0" cy="0"/>
          <a:chOff x="0" y="0"/>
          <a:chExt cx="0" cy="0"/>
        </a:xfrm>
      </p:grpSpPr>
      <p:pic>
        <p:nvPicPr>
          <p:cNvPr id="954" name="Google Shape;954;p112"/>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955" name="Google Shape;955;p11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956" name="Google Shape;956;p11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957" name="Google Shape;957;p11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958"/>
        <p:cNvGrpSpPr/>
        <p:nvPr/>
      </p:nvGrpSpPr>
      <p:grpSpPr>
        <a:xfrm>
          <a:off x="0" y="0"/>
          <a:ext cx="0" cy="0"/>
          <a:chOff x="0" y="0"/>
          <a:chExt cx="0" cy="0"/>
        </a:xfrm>
      </p:grpSpPr>
      <p:grpSp>
        <p:nvGrpSpPr>
          <p:cNvPr id="959" name="Google Shape;959;p113"/>
          <p:cNvGrpSpPr/>
          <p:nvPr/>
        </p:nvGrpSpPr>
        <p:grpSpPr>
          <a:xfrm>
            <a:off x="12391200" y="900000"/>
            <a:ext cx="4996800" cy="4874400"/>
            <a:chOff x="12391200" y="900000"/>
            <a:chExt cx="4996800" cy="4874400"/>
          </a:xfrm>
        </p:grpSpPr>
        <p:sp>
          <p:nvSpPr>
            <p:cNvPr id="960" name="Google Shape;960;p113"/>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961" name="Google Shape;961;p113"/>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962" name="Google Shape;962;p113"/>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963" name="Google Shape;963;p113"/>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964" name="Google Shape;964;p113"/>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965" name="Google Shape;965;p113"/>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966" name="Google Shape;966;p113"/>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967" name="Google Shape;967;p113"/>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968" name="Google Shape;968;p113"/>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969" name="Google Shape;969;p113"/>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970" name="Google Shape;970;p113"/>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971" name="Google Shape;971;p113"/>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972" name="Google Shape;972;p113"/>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973" name="Google Shape;973;p113"/>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974" name="Google Shape;974;p113"/>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975"/>
        <p:cNvGrpSpPr/>
        <p:nvPr/>
      </p:nvGrpSpPr>
      <p:grpSpPr>
        <a:xfrm>
          <a:off x="0" y="0"/>
          <a:ext cx="0" cy="0"/>
          <a:chOff x="0" y="0"/>
          <a:chExt cx="0" cy="0"/>
        </a:xfrm>
      </p:grpSpPr>
      <p:pic>
        <p:nvPicPr>
          <p:cNvPr id="976" name="Google Shape;976;p114"/>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977" name="Google Shape;977;p114"/>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978" name="Google Shape;978;p114"/>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979" name="Google Shape;979;p114"/>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980" name="Google Shape;980;p114"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981"/>
        <p:cNvGrpSpPr/>
        <p:nvPr/>
      </p:nvGrpSpPr>
      <p:grpSpPr>
        <a:xfrm>
          <a:off x="0" y="0"/>
          <a:ext cx="0" cy="0"/>
          <a:chOff x="0" y="0"/>
          <a:chExt cx="0" cy="0"/>
        </a:xfrm>
      </p:grpSpPr>
      <p:pic>
        <p:nvPicPr>
          <p:cNvPr id="982" name="Google Shape;982;p115"/>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983" name="Google Shape;983;p11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984" name="Google Shape;984;p115"/>
          <p:cNvGrpSpPr/>
          <p:nvPr/>
        </p:nvGrpSpPr>
        <p:grpSpPr>
          <a:xfrm>
            <a:off x="5022000" y="900000"/>
            <a:ext cx="3240000" cy="3509400"/>
            <a:chOff x="5679475" y="900000"/>
            <a:chExt cx="3240000" cy="3509400"/>
          </a:xfrm>
        </p:grpSpPr>
        <p:sp>
          <p:nvSpPr>
            <p:cNvPr id="985" name="Google Shape;985;p11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986" name="Google Shape;986;p11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987" name="Google Shape;987;p115"/>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988" name="Google Shape;988;p115"/>
          <p:cNvGrpSpPr/>
          <p:nvPr/>
        </p:nvGrpSpPr>
        <p:grpSpPr>
          <a:xfrm>
            <a:off x="899950" y="900000"/>
            <a:ext cx="3669775" cy="3509400"/>
            <a:chOff x="899950" y="900000"/>
            <a:chExt cx="3669775" cy="3509400"/>
          </a:xfrm>
        </p:grpSpPr>
        <p:sp>
          <p:nvSpPr>
            <p:cNvPr id="989" name="Google Shape;989;p11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990" name="Google Shape;990;p11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991" name="Google Shape;991;p11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992" name="Google Shape;992;p11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993" name="Google Shape;993;p11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994" name="Google Shape;994;p11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995" name="Google Shape;995;p11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996" name="Google Shape;996;p11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997" name="Google Shape;997;p11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98" name="Google Shape;998;p11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999"/>
        <p:cNvGrpSpPr/>
        <p:nvPr/>
      </p:nvGrpSpPr>
      <p:grpSpPr>
        <a:xfrm>
          <a:off x="0" y="0"/>
          <a:ext cx="0" cy="0"/>
          <a:chOff x="0" y="0"/>
          <a:chExt cx="0" cy="0"/>
        </a:xfrm>
      </p:grpSpPr>
      <p:pic>
        <p:nvPicPr>
          <p:cNvPr id="1000" name="Google Shape;1000;p116"/>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001" name="Google Shape;1001;p11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002" name="Google Shape;1002;p116"/>
          <p:cNvGrpSpPr/>
          <p:nvPr/>
        </p:nvGrpSpPr>
        <p:grpSpPr>
          <a:xfrm>
            <a:off x="5022000" y="900000"/>
            <a:ext cx="3240000" cy="3509400"/>
            <a:chOff x="5679475" y="900000"/>
            <a:chExt cx="3240000" cy="3509400"/>
          </a:xfrm>
        </p:grpSpPr>
        <p:grpSp>
          <p:nvGrpSpPr>
            <p:cNvPr id="1003" name="Google Shape;1003;p116"/>
            <p:cNvGrpSpPr/>
            <p:nvPr/>
          </p:nvGrpSpPr>
          <p:grpSpPr>
            <a:xfrm>
              <a:off x="5679475" y="900000"/>
              <a:ext cx="3240000" cy="3509400"/>
              <a:chOff x="5679475" y="900000"/>
              <a:chExt cx="3240000" cy="3509400"/>
            </a:xfrm>
          </p:grpSpPr>
          <p:sp>
            <p:nvSpPr>
              <p:cNvPr id="1004" name="Google Shape;1004;p11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005" name="Google Shape;1005;p11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006" name="Google Shape;1006;p116"/>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007" name="Google Shape;1007;p116"/>
          <p:cNvGrpSpPr/>
          <p:nvPr/>
        </p:nvGrpSpPr>
        <p:grpSpPr>
          <a:xfrm>
            <a:off x="899950" y="900000"/>
            <a:ext cx="3669775" cy="3509400"/>
            <a:chOff x="899950" y="900000"/>
            <a:chExt cx="3669775" cy="3509400"/>
          </a:xfrm>
        </p:grpSpPr>
        <p:sp>
          <p:nvSpPr>
            <p:cNvPr id="1008" name="Google Shape;1008;p11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009" name="Google Shape;1009;p11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010" name="Google Shape;1010;p11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011" name="Google Shape;1011;p11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012" name="Google Shape;1012;p11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013" name="Google Shape;1013;p11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014" name="Google Shape;1014;p11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015" name="Google Shape;1015;p11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016" name="Google Shape;1016;p11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17" name="Google Shape;1017;p11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018"/>
        <p:cNvGrpSpPr/>
        <p:nvPr/>
      </p:nvGrpSpPr>
      <p:grpSpPr>
        <a:xfrm>
          <a:off x="0" y="0"/>
          <a:ext cx="0" cy="0"/>
          <a:chOff x="0" y="0"/>
          <a:chExt cx="0" cy="0"/>
        </a:xfrm>
      </p:grpSpPr>
      <p:pic>
        <p:nvPicPr>
          <p:cNvPr id="1019" name="Google Shape;1019;p11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020" name="Google Shape;1020;p11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021" name="Google Shape;1021;p117"/>
          <p:cNvGrpSpPr/>
          <p:nvPr/>
        </p:nvGrpSpPr>
        <p:grpSpPr>
          <a:xfrm>
            <a:off x="5022000" y="900000"/>
            <a:ext cx="3240000" cy="3509400"/>
            <a:chOff x="5679475" y="900000"/>
            <a:chExt cx="3240000" cy="3509400"/>
          </a:xfrm>
        </p:grpSpPr>
        <p:grpSp>
          <p:nvGrpSpPr>
            <p:cNvPr id="1022" name="Google Shape;1022;p117"/>
            <p:cNvGrpSpPr/>
            <p:nvPr/>
          </p:nvGrpSpPr>
          <p:grpSpPr>
            <a:xfrm>
              <a:off x="5679475" y="900000"/>
              <a:ext cx="3240000" cy="3509400"/>
              <a:chOff x="5679475" y="900000"/>
              <a:chExt cx="3240000" cy="3509400"/>
            </a:xfrm>
          </p:grpSpPr>
          <p:sp>
            <p:nvSpPr>
              <p:cNvPr id="1023" name="Google Shape;1023;p11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024" name="Google Shape;1024;p11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025" name="Google Shape;1025;p117"/>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026" name="Google Shape;1026;p117"/>
          <p:cNvGrpSpPr/>
          <p:nvPr/>
        </p:nvGrpSpPr>
        <p:grpSpPr>
          <a:xfrm>
            <a:off x="899950" y="900000"/>
            <a:ext cx="3669775" cy="3509400"/>
            <a:chOff x="899950" y="900000"/>
            <a:chExt cx="3669775" cy="3509400"/>
          </a:xfrm>
        </p:grpSpPr>
        <p:sp>
          <p:nvSpPr>
            <p:cNvPr id="1027" name="Google Shape;1027;p11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028" name="Google Shape;1028;p11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029" name="Google Shape;1029;p11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030" name="Google Shape;1030;p11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031" name="Google Shape;1031;p11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032" name="Google Shape;1032;p11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033" name="Google Shape;1033;p11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034" name="Google Shape;1034;p11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035" name="Google Shape;1035;p11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36" name="Google Shape;1036;p11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1037"/>
        <p:cNvGrpSpPr/>
        <p:nvPr/>
      </p:nvGrpSpPr>
      <p:grpSpPr>
        <a:xfrm>
          <a:off x="0" y="0"/>
          <a:ext cx="0" cy="0"/>
          <a:chOff x="0" y="0"/>
          <a:chExt cx="0" cy="0"/>
        </a:xfrm>
      </p:grpSpPr>
      <p:pic>
        <p:nvPicPr>
          <p:cNvPr id="1038" name="Google Shape;1038;p11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039" name="Google Shape;1039;p11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040" name="Google Shape;1040;p118"/>
          <p:cNvGrpSpPr/>
          <p:nvPr/>
        </p:nvGrpSpPr>
        <p:grpSpPr>
          <a:xfrm>
            <a:off x="5022000" y="900000"/>
            <a:ext cx="3240000" cy="3509400"/>
            <a:chOff x="5679475" y="900000"/>
            <a:chExt cx="3240000" cy="3509400"/>
          </a:xfrm>
        </p:grpSpPr>
        <p:grpSp>
          <p:nvGrpSpPr>
            <p:cNvPr id="1041" name="Google Shape;1041;p118"/>
            <p:cNvGrpSpPr/>
            <p:nvPr/>
          </p:nvGrpSpPr>
          <p:grpSpPr>
            <a:xfrm>
              <a:off x="5679475" y="900000"/>
              <a:ext cx="3240000" cy="3509400"/>
              <a:chOff x="5679475" y="900000"/>
              <a:chExt cx="3240000" cy="3509400"/>
            </a:xfrm>
          </p:grpSpPr>
          <p:sp>
            <p:nvSpPr>
              <p:cNvPr id="1042" name="Google Shape;1042;p11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043" name="Google Shape;1043;p11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044" name="Google Shape;1044;p11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045" name="Google Shape;1045;p118"/>
          <p:cNvGrpSpPr/>
          <p:nvPr/>
        </p:nvGrpSpPr>
        <p:grpSpPr>
          <a:xfrm>
            <a:off x="899950" y="900000"/>
            <a:ext cx="3669775" cy="3509400"/>
            <a:chOff x="899950" y="900000"/>
            <a:chExt cx="3669775" cy="3509400"/>
          </a:xfrm>
        </p:grpSpPr>
        <p:sp>
          <p:nvSpPr>
            <p:cNvPr id="1046" name="Google Shape;1046;p11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047" name="Google Shape;1047;p11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048" name="Google Shape;1048;p11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049" name="Google Shape;1049;p11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050" name="Google Shape;1050;p11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051" name="Google Shape;1051;p11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052" name="Google Shape;1052;p11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053" name="Google Shape;1053;p11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054" name="Google Shape;1054;p11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55" name="Google Shape;1055;p11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1056"/>
        <p:cNvGrpSpPr/>
        <p:nvPr/>
      </p:nvGrpSpPr>
      <p:grpSpPr>
        <a:xfrm>
          <a:off x="0" y="0"/>
          <a:ext cx="0" cy="0"/>
          <a:chOff x="0" y="0"/>
          <a:chExt cx="0" cy="0"/>
        </a:xfrm>
      </p:grpSpPr>
      <p:grpSp>
        <p:nvGrpSpPr>
          <p:cNvPr id="1057" name="Google Shape;1057;p119"/>
          <p:cNvGrpSpPr/>
          <p:nvPr/>
        </p:nvGrpSpPr>
        <p:grpSpPr>
          <a:xfrm>
            <a:off x="9144000" y="-31"/>
            <a:ext cx="15199542" cy="10288854"/>
            <a:chOff x="9144000" y="-31"/>
            <a:chExt cx="15199542" cy="10288854"/>
          </a:xfrm>
        </p:grpSpPr>
        <p:sp>
          <p:nvSpPr>
            <p:cNvPr id="1058" name="Google Shape;1058;p119"/>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59" name="Google Shape;1059;p119"/>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1060"/>
        <p:cNvGrpSpPr/>
        <p:nvPr/>
      </p:nvGrpSpPr>
      <p:grpSpPr>
        <a:xfrm>
          <a:off x="0" y="0"/>
          <a:ext cx="0" cy="0"/>
          <a:chOff x="0" y="0"/>
          <a:chExt cx="0" cy="0"/>
        </a:xfrm>
      </p:grpSpPr>
      <p:sp>
        <p:nvSpPr>
          <p:cNvPr id="1061" name="Google Shape;1061;p120"/>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1062"/>
        <p:cNvGrpSpPr/>
        <p:nvPr/>
      </p:nvGrpSpPr>
      <p:grpSpPr>
        <a:xfrm>
          <a:off x="0" y="0"/>
          <a:ext cx="0" cy="0"/>
          <a:chOff x="0" y="0"/>
          <a:chExt cx="0" cy="0"/>
        </a:xfrm>
      </p:grpSpPr>
      <p:sp>
        <p:nvSpPr>
          <p:cNvPr id="1063" name="Google Shape;1063;p121"/>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1064"/>
        <p:cNvGrpSpPr/>
        <p:nvPr/>
      </p:nvGrpSpPr>
      <p:grpSpPr>
        <a:xfrm>
          <a:off x="0" y="0"/>
          <a:ext cx="0" cy="0"/>
          <a:chOff x="0" y="0"/>
          <a:chExt cx="0" cy="0"/>
        </a:xfrm>
      </p:grpSpPr>
      <p:sp>
        <p:nvSpPr>
          <p:cNvPr id="1065" name="Google Shape;1065;p122"/>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1066"/>
        <p:cNvGrpSpPr/>
        <p:nvPr/>
      </p:nvGrpSpPr>
      <p:grpSpPr>
        <a:xfrm>
          <a:off x="0" y="0"/>
          <a:ext cx="0" cy="0"/>
          <a:chOff x="0" y="0"/>
          <a:chExt cx="0" cy="0"/>
        </a:xfrm>
      </p:grpSpPr>
      <p:sp>
        <p:nvSpPr>
          <p:cNvPr id="1067" name="Google Shape;1067;p123"/>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1068" name="Google Shape;1068;p123"/>
          <p:cNvGrpSpPr/>
          <p:nvPr/>
        </p:nvGrpSpPr>
        <p:grpSpPr>
          <a:xfrm>
            <a:off x="9144000" y="5143500"/>
            <a:ext cx="4392000" cy="4243500"/>
            <a:chOff x="900000" y="5143500"/>
            <a:chExt cx="4392000" cy="4243500"/>
          </a:xfrm>
        </p:grpSpPr>
        <p:sp>
          <p:nvSpPr>
            <p:cNvPr id="1069" name="Google Shape;1069;p123"/>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70" name="Google Shape;1070;p123"/>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071" name="Google Shape;1071;p123"/>
          <p:cNvGrpSpPr/>
          <p:nvPr/>
        </p:nvGrpSpPr>
        <p:grpSpPr>
          <a:xfrm>
            <a:off x="5022000" y="5143500"/>
            <a:ext cx="4392000" cy="4243500"/>
            <a:chOff x="900000" y="5143500"/>
            <a:chExt cx="4392000" cy="4243500"/>
          </a:xfrm>
        </p:grpSpPr>
        <p:sp>
          <p:nvSpPr>
            <p:cNvPr id="1072" name="Google Shape;1072;p123"/>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73" name="Google Shape;1073;p123"/>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074" name="Google Shape;1074;p123"/>
          <p:cNvGrpSpPr/>
          <p:nvPr/>
        </p:nvGrpSpPr>
        <p:grpSpPr>
          <a:xfrm>
            <a:off x="900000" y="5143500"/>
            <a:ext cx="4392000" cy="4243500"/>
            <a:chOff x="900000" y="5143500"/>
            <a:chExt cx="4392000" cy="4243500"/>
          </a:xfrm>
        </p:grpSpPr>
        <p:sp>
          <p:nvSpPr>
            <p:cNvPr id="1075" name="Google Shape;1075;p123"/>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76" name="Google Shape;1076;p123"/>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1077"/>
        <p:cNvGrpSpPr/>
        <p:nvPr/>
      </p:nvGrpSpPr>
      <p:grpSpPr>
        <a:xfrm>
          <a:off x="0" y="0"/>
          <a:ext cx="0" cy="0"/>
          <a:chOff x="0" y="0"/>
          <a:chExt cx="0" cy="0"/>
        </a:xfrm>
      </p:grpSpPr>
      <p:sp>
        <p:nvSpPr>
          <p:cNvPr id="1078" name="Google Shape;1078;p124"/>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1079" name="Google Shape;1079;p124"/>
          <p:cNvGrpSpPr/>
          <p:nvPr/>
        </p:nvGrpSpPr>
        <p:grpSpPr>
          <a:xfrm>
            <a:off x="9144000" y="5143500"/>
            <a:ext cx="4392000" cy="4243500"/>
            <a:chOff x="900000" y="5143500"/>
            <a:chExt cx="4392000" cy="4243500"/>
          </a:xfrm>
        </p:grpSpPr>
        <p:sp>
          <p:nvSpPr>
            <p:cNvPr id="1080" name="Google Shape;1080;p124"/>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81" name="Google Shape;1081;p124"/>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082" name="Google Shape;1082;p124"/>
          <p:cNvGrpSpPr/>
          <p:nvPr/>
        </p:nvGrpSpPr>
        <p:grpSpPr>
          <a:xfrm>
            <a:off x="5022000" y="5143500"/>
            <a:ext cx="4392000" cy="4243500"/>
            <a:chOff x="900000" y="5143500"/>
            <a:chExt cx="4392000" cy="4243500"/>
          </a:xfrm>
        </p:grpSpPr>
        <p:sp>
          <p:nvSpPr>
            <p:cNvPr id="1083" name="Google Shape;1083;p124"/>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84" name="Google Shape;1084;p124"/>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085" name="Google Shape;1085;p124"/>
          <p:cNvGrpSpPr/>
          <p:nvPr/>
        </p:nvGrpSpPr>
        <p:grpSpPr>
          <a:xfrm>
            <a:off x="900000" y="5143500"/>
            <a:ext cx="4392000" cy="4243500"/>
            <a:chOff x="900000" y="5143500"/>
            <a:chExt cx="4392000" cy="4243500"/>
          </a:xfrm>
        </p:grpSpPr>
        <p:sp>
          <p:nvSpPr>
            <p:cNvPr id="1086" name="Google Shape;1086;p124"/>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87" name="Google Shape;1087;p124"/>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1092"/>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1093"/>
        <p:cNvGrpSpPr/>
        <p:nvPr/>
      </p:nvGrpSpPr>
      <p:grpSpPr>
        <a:xfrm>
          <a:off x="0" y="0"/>
          <a:ext cx="0" cy="0"/>
          <a:chOff x="0" y="0"/>
          <a:chExt cx="0" cy="0"/>
        </a:xfrm>
      </p:grpSpPr>
      <p:sp>
        <p:nvSpPr>
          <p:cNvPr id="1094" name="Google Shape;1094;p127"/>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1095" name="Google Shape;1095;p127"/>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1096" name="Google Shape;1096;p127"/>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1097"/>
        <p:cNvGrpSpPr/>
        <p:nvPr/>
      </p:nvGrpSpPr>
      <p:grpSpPr>
        <a:xfrm>
          <a:off x="0" y="0"/>
          <a:ext cx="0" cy="0"/>
          <a:chOff x="0" y="0"/>
          <a:chExt cx="0" cy="0"/>
        </a:xfrm>
      </p:grpSpPr>
      <p:sp>
        <p:nvSpPr>
          <p:cNvPr id="1098" name="Google Shape;1098;p128"/>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1099" name="Google Shape;1099;p128"/>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1100" name="Google Shape;1100;p128"/>
          <p:cNvGrpSpPr/>
          <p:nvPr/>
        </p:nvGrpSpPr>
        <p:grpSpPr>
          <a:xfrm>
            <a:off x="9237880" y="6679979"/>
            <a:ext cx="3985318" cy="2707277"/>
            <a:chOff x="5112000" y="3819601"/>
            <a:chExt cx="3914082" cy="2649518"/>
          </a:xfrm>
        </p:grpSpPr>
        <p:sp>
          <p:nvSpPr>
            <p:cNvPr id="1101" name="Google Shape;1101;p128"/>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02" name="Google Shape;1102;p128"/>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1103" name="Google Shape;1103;p128"/>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1104" name="Google Shape;1104;p128"/>
          <p:cNvGrpSpPr/>
          <p:nvPr/>
        </p:nvGrpSpPr>
        <p:grpSpPr>
          <a:xfrm>
            <a:off x="13402800" y="6679800"/>
            <a:ext cx="3985200" cy="2707450"/>
            <a:chOff x="9234000" y="990075"/>
            <a:chExt cx="3985200" cy="2707450"/>
          </a:xfrm>
        </p:grpSpPr>
        <p:sp>
          <p:nvSpPr>
            <p:cNvPr id="1105" name="Google Shape;1105;p128"/>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06" name="Google Shape;1106;p128"/>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1107" name="Google Shape;1107;p128"/>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08" name="Google Shape;1108;p128"/>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09" name="Google Shape;1109;p128"/>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10" name="Google Shape;1110;p128"/>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1111" name="Google Shape;1111;p128"/>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12" name="Google Shape;1112;p128"/>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13" name="Google Shape;1113;p128"/>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14" name="Google Shape;1114;p128"/>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1115" name="Google Shape;1115;p128"/>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1116"/>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1117"/>
        <p:cNvGrpSpPr/>
        <p:nvPr/>
      </p:nvGrpSpPr>
      <p:grpSpPr>
        <a:xfrm>
          <a:off x="0" y="0"/>
          <a:ext cx="0" cy="0"/>
          <a:chOff x="0" y="0"/>
          <a:chExt cx="0" cy="0"/>
        </a:xfrm>
      </p:grpSpPr>
      <p:sp>
        <p:nvSpPr>
          <p:cNvPr id="1118" name="Google Shape;1118;p130"/>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1119" name="Google Shape;1119;p130"/>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1120" name="Google Shape;1120;p130"/>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1121" name="Google Shape;1121;p130"/>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1122" name="Google Shape;1122;p130"/>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1123" name="Google Shape;1123;p130"/>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1124" name="Google Shape;1124;p130"/>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1125" name="Google Shape;1125;p130"/>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1126" name="Google Shape;1126;p130"/>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1127" name="Google Shape;1127;p130"/>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1128" name="Google Shape;1128;p130"/>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1129" name="Google Shape;1129;p130"/>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1130" name="Google Shape;1130;p130"/>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1131" name="Google Shape;1131;p130"/>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1132" name="Google Shape;1132;p130"/>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1133" name="Google Shape;1133;p130"/>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1134" name="Google Shape;1134;p130"/>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1135" name="Google Shape;1135;p130"/>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1136" name="Google Shape;1136;p130"/>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1137"/>
        <p:cNvGrpSpPr/>
        <p:nvPr/>
      </p:nvGrpSpPr>
      <p:grpSpPr>
        <a:xfrm>
          <a:off x="0" y="0"/>
          <a:ext cx="0" cy="0"/>
          <a:chOff x="0" y="0"/>
          <a:chExt cx="0" cy="0"/>
        </a:xfrm>
      </p:grpSpPr>
      <p:pic>
        <p:nvPicPr>
          <p:cNvPr id="1138" name="Google Shape;1138;p131"/>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139" name="Google Shape;1139;p131"/>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1140" name="Google Shape;1140;p131"/>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141" name="Google Shape;1141;p131"/>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1142"/>
        <p:cNvGrpSpPr/>
        <p:nvPr/>
      </p:nvGrpSpPr>
      <p:grpSpPr>
        <a:xfrm>
          <a:off x="0" y="0"/>
          <a:ext cx="0" cy="0"/>
          <a:chOff x="0" y="0"/>
          <a:chExt cx="0" cy="0"/>
        </a:xfrm>
      </p:grpSpPr>
      <p:pic>
        <p:nvPicPr>
          <p:cNvPr id="1143" name="Google Shape;1143;p132"/>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1144" name="Google Shape;1144;p132"/>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1145" name="Google Shape;1145;p132"/>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146" name="Google Shape;1146;p132"/>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1147"/>
        <p:cNvGrpSpPr/>
        <p:nvPr/>
      </p:nvGrpSpPr>
      <p:grpSpPr>
        <a:xfrm>
          <a:off x="0" y="0"/>
          <a:ext cx="0" cy="0"/>
          <a:chOff x="0" y="0"/>
          <a:chExt cx="0" cy="0"/>
        </a:xfrm>
      </p:grpSpPr>
      <p:pic>
        <p:nvPicPr>
          <p:cNvPr id="1148" name="Google Shape;1148;p133"/>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149" name="Google Shape;1149;p133"/>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150" name="Google Shape;1150;p133"/>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151" name="Google Shape;1151;p133"/>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1152"/>
        <p:cNvGrpSpPr/>
        <p:nvPr/>
      </p:nvGrpSpPr>
      <p:grpSpPr>
        <a:xfrm>
          <a:off x="0" y="0"/>
          <a:ext cx="0" cy="0"/>
          <a:chOff x="0" y="0"/>
          <a:chExt cx="0" cy="0"/>
        </a:xfrm>
      </p:grpSpPr>
      <p:pic>
        <p:nvPicPr>
          <p:cNvPr id="1153" name="Google Shape;1153;p134"/>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154" name="Google Shape;1154;p134"/>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155" name="Google Shape;1155;p134"/>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156" name="Google Shape;1156;p134"/>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1157"/>
        <p:cNvGrpSpPr/>
        <p:nvPr/>
      </p:nvGrpSpPr>
      <p:grpSpPr>
        <a:xfrm>
          <a:off x="0" y="0"/>
          <a:ext cx="0" cy="0"/>
          <a:chOff x="0" y="0"/>
          <a:chExt cx="0" cy="0"/>
        </a:xfrm>
      </p:grpSpPr>
      <p:pic>
        <p:nvPicPr>
          <p:cNvPr id="1158" name="Google Shape;1158;p135"/>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1159" name="Google Shape;1159;p135"/>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160" name="Google Shape;1160;p135"/>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161" name="Google Shape;1161;p135"/>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1162"/>
        <p:cNvGrpSpPr/>
        <p:nvPr/>
      </p:nvGrpSpPr>
      <p:grpSpPr>
        <a:xfrm>
          <a:off x="0" y="0"/>
          <a:ext cx="0" cy="0"/>
          <a:chOff x="0" y="0"/>
          <a:chExt cx="0" cy="0"/>
        </a:xfrm>
      </p:grpSpPr>
      <p:pic>
        <p:nvPicPr>
          <p:cNvPr id="1163" name="Google Shape;1163;p136"/>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1164" name="Google Shape;1164;p136"/>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165" name="Google Shape;1165;p136"/>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166" name="Google Shape;1166;p136"/>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1167"/>
        <p:cNvGrpSpPr/>
        <p:nvPr/>
      </p:nvGrpSpPr>
      <p:grpSpPr>
        <a:xfrm>
          <a:off x="0" y="0"/>
          <a:ext cx="0" cy="0"/>
          <a:chOff x="0" y="0"/>
          <a:chExt cx="0" cy="0"/>
        </a:xfrm>
      </p:grpSpPr>
      <p:grpSp>
        <p:nvGrpSpPr>
          <p:cNvPr id="1168" name="Google Shape;1168;p137"/>
          <p:cNvGrpSpPr/>
          <p:nvPr/>
        </p:nvGrpSpPr>
        <p:grpSpPr>
          <a:xfrm>
            <a:off x="12391200" y="900000"/>
            <a:ext cx="4996800" cy="4874400"/>
            <a:chOff x="12391200" y="900000"/>
            <a:chExt cx="4996800" cy="4874400"/>
          </a:xfrm>
        </p:grpSpPr>
        <p:sp>
          <p:nvSpPr>
            <p:cNvPr id="1169" name="Google Shape;1169;p137"/>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1170" name="Google Shape;1170;p137"/>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1171" name="Google Shape;1171;p137"/>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1172" name="Google Shape;1172;p137"/>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173" name="Google Shape;1173;p137"/>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1174" name="Google Shape;1174;p137"/>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1175" name="Google Shape;1175;p137"/>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1176" name="Google Shape;1176;p137"/>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1177" name="Google Shape;1177;p137"/>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1178" name="Google Shape;1178;p137"/>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1179" name="Google Shape;1179;p137"/>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1180" name="Google Shape;1180;p137"/>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1181" name="Google Shape;1181;p137"/>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1182" name="Google Shape;1182;p137"/>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1183" name="Google Shape;1183;p137"/>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1184"/>
        <p:cNvGrpSpPr/>
        <p:nvPr/>
      </p:nvGrpSpPr>
      <p:grpSpPr>
        <a:xfrm>
          <a:off x="0" y="0"/>
          <a:ext cx="0" cy="0"/>
          <a:chOff x="0" y="0"/>
          <a:chExt cx="0" cy="0"/>
        </a:xfrm>
      </p:grpSpPr>
      <p:pic>
        <p:nvPicPr>
          <p:cNvPr id="1185" name="Google Shape;1185;p138"/>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1186" name="Google Shape;1186;p138"/>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187" name="Google Shape;1187;p138"/>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1188" name="Google Shape;1188;p138"/>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1189" name="Google Shape;1189;p138"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1190"/>
        <p:cNvGrpSpPr/>
        <p:nvPr/>
      </p:nvGrpSpPr>
      <p:grpSpPr>
        <a:xfrm>
          <a:off x="0" y="0"/>
          <a:ext cx="0" cy="0"/>
          <a:chOff x="0" y="0"/>
          <a:chExt cx="0" cy="0"/>
        </a:xfrm>
      </p:grpSpPr>
      <p:pic>
        <p:nvPicPr>
          <p:cNvPr id="1191" name="Google Shape;1191;p139"/>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192" name="Google Shape;1192;p139"/>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193" name="Google Shape;1193;p139"/>
          <p:cNvGrpSpPr/>
          <p:nvPr/>
        </p:nvGrpSpPr>
        <p:grpSpPr>
          <a:xfrm>
            <a:off x="5022000" y="900000"/>
            <a:ext cx="3240000" cy="3509400"/>
            <a:chOff x="5679475" y="900000"/>
            <a:chExt cx="3240000" cy="3509400"/>
          </a:xfrm>
        </p:grpSpPr>
        <p:sp>
          <p:nvSpPr>
            <p:cNvPr id="1194" name="Google Shape;1194;p139"/>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195" name="Google Shape;1195;p139"/>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196" name="Google Shape;1196;p139"/>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1197" name="Google Shape;1197;p139"/>
          <p:cNvGrpSpPr/>
          <p:nvPr/>
        </p:nvGrpSpPr>
        <p:grpSpPr>
          <a:xfrm>
            <a:off x="899950" y="900000"/>
            <a:ext cx="3669775" cy="3509400"/>
            <a:chOff x="899950" y="900000"/>
            <a:chExt cx="3669775" cy="3509400"/>
          </a:xfrm>
        </p:grpSpPr>
        <p:sp>
          <p:nvSpPr>
            <p:cNvPr id="1198" name="Google Shape;1198;p139"/>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199" name="Google Shape;1199;p139"/>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200" name="Google Shape;1200;p139"/>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201" name="Google Shape;1201;p139"/>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202" name="Google Shape;1202;p139"/>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203" name="Google Shape;1203;p139"/>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204" name="Google Shape;1204;p139"/>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205" name="Google Shape;1205;p139"/>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206" name="Google Shape;1206;p139"/>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07" name="Google Shape;1207;p139"/>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1208"/>
        <p:cNvGrpSpPr/>
        <p:nvPr/>
      </p:nvGrpSpPr>
      <p:grpSpPr>
        <a:xfrm>
          <a:off x="0" y="0"/>
          <a:ext cx="0" cy="0"/>
          <a:chOff x="0" y="0"/>
          <a:chExt cx="0" cy="0"/>
        </a:xfrm>
      </p:grpSpPr>
      <p:pic>
        <p:nvPicPr>
          <p:cNvPr id="1209" name="Google Shape;1209;p140"/>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210" name="Google Shape;1210;p140"/>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211" name="Google Shape;1211;p140"/>
          <p:cNvGrpSpPr/>
          <p:nvPr/>
        </p:nvGrpSpPr>
        <p:grpSpPr>
          <a:xfrm>
            <a:off x="5022000" y="900000"/>
            <a:ext cx="3240000" cy="3509400"/>
            <a:chOff x="5679475" y="900000"/>
            <a:chExt cx="3240000" cy="3509400"/>
          </a:xfrm>
        </p:grpSpPr>
        <p:grpSp>
          <p:nvGrpSpPr>
            <p:cNvPr id="1212" name="Google Shape;1212;p140"/>
            <p:cNvGrpSpPr/>
            <p:nvPr/>
          </p:nvGrpSpPr>
          <p:grpSpPr>
            <a:xfrm>
              <a:off x="5679475" y="900000"/>
              <a:ext cx="3240000" cy="3509400"/>
              <a:chOff x="5679475" y="900000"/>
              <a:chExt cx="3240000" cy="3509400"/>
            </a:xfrm>
          </p:grpSpPr>
          <p:sp>
            <p:nvSpPr>
              <p:cNvPr id="1213" name="Google Shape;1213;p140"/>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214" name="Google Shape;1214;p140"/>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215" name="Google Shape;1215;p140"/>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216" name="Google Shape;1216;p140"/>
          <p:cNvGrpSpPr/>
          <p:nvPr/>
        </p:nvGrpSpPr>
        <p:grpSpPr>
          <a:xfrm>
            <a:off x="899950" y="900000"/>
            <a:ext cx="3669775" cy="3509400"/>
            <a:chOff x="899950" y="900000"/>
            <a:chExt cx="3669775" cy="3509400"/>
          </a:xfrm>
        </p:grpSpPr>
        <p:sp>
          <p:nvSpPr>
            <p:cNvPr id="1217" name="Google Shape;1217;p140"/>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218" name="Google Shape;1218;p140"/>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219" name="Google Shape;1219;p140"/>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220" name="Google Shape;1220;p140"/>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221" name="Google Shape;1221;p140"/>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222" name="Google Shape;1222;p140"/>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223" name="Google Shape;1223;p140"/>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224" name="Google Shape;1224;p140"/>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225" name="Google Shape;1225;p140"/>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26" name="Google Shape;1226;p140"/>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227"/>
        <p:cNvGrpSpPr/>
        <p:nvPr/>
      </p:nvGrpSpPr>
      <p:grpSpPr>
        <a:xfrm>
          <a:off x="0" y="0"/>
          <a:ext cx="0" cy="0"/>
          <a:chOff x="0" y="0"/>
          <a:chExt cx="0" cy="0"/>
        </a:xfrm>
      </p:grpSpPr>
      <p:pic>
        <p:nvPicPr>
          <p:cNvPr id="1228" name="Google Shape;1228;p141"/>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229" name="Google Shape;1229;p141"/>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230" name="Google Shape;1230;p141"/>
          <p:cNvGrpSpPr/>
          <p:nvPr/>
        </p:nvGrpSpPr>
        <p:grpSpPr>
          <a:xfrm>
            <a:off x="5022000" y="900000"/>
            <a:ext cx="3240000" cy="3509400"/>
            <a:chOff x="5679475" y="900000"/>
            <a:chExt cx="3240000" cy="3509400"/>
          </a:xfrm>
        </p:grpSpPr>
        <p:grpSp>
          <p:nvGrpSpPr>
            <p:cNvPr id="1231" name="Google Shape;1231;p141"/>
            <p:cNvGrpSpPr/>
            <p:nvPr/>
          </p:nvGrpSpPr>
          <p:grpSpPr>
            <a:xfrm>
              <a:off x="5679475" y="900000"/>
              <a:ext cx="3240000" cy="3509400"/>
              <a:chOff x="5679475" y="900000"/>
              <a:chExt cx="3240000" cy="3509400"/>
            </a:xfrm>
          </p:grpSpPr>
          <p:sp>
            <p:nvSpPr>
              <p:cNvPr id="1232" name="Google Shape;1232;p141"/>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233" name="Google Shape;1233;p141"/>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234" name="Google Shape;1234;p141"/>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235" name="Google Shape;1235;p141"/>
          <p:cNvGrpSpPr/>
          <p:nvPr/>
        </p:nvGrpSpPr>
        <p:grpSpPr>
          <a:xfrm>
            <a:off x="899950" y="900000"/>
            <a:ext cx="3669775" cy="3509400"/>
            <a:chOff x="899950" y="900000"/>
            <a:chExt cx="3669775" cy="3509400"/>
          </a:xfrm>
        </p:grpSpPr>
        <p:sp>
          <p:nvSpPr>
            <p:cNvPr id="1236" name="Google Shape;1236;p141"/>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237" name="Google Shape;1237;p141"/>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238" name="Google Shape;1238;p141"/>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239" name="Google Shape;1239;p141"/>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240" name="Google Shape;1240;p141"/>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241" name="Google Shape;1241;p141"/>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242" name="Google Shape;1242;p141"/>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243" name="Google Shape;1243;p141"/>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244" name="Google Shape;1244;p141"/>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45" name="Google Shape;1245;p141"/>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1246"/>
        <p:cNvGrpSpPr/>
        <p:nvPr/>
      </p:nvGrpSpPr>
      <p:grpSpPr>
        <a:xfrm>
          <a:off x="0" y="0"/>
          <a:ext cx="0" cy="0"/>
          <a:chOff x="0" y="0"/>
          <a:chExt cx="0" cy="0"/>
        </a:xfrm>
      </p:grpSpPr>
      <p:pic>
        <p:nvPicPr>
          <p:cNvPr id="1247" name="Google Shape;1247;p142"/>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248" name="Google Shape;1248;p142"/>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249" name="Google Shape;1249;p142"/>
          <p:cNvGrpSpPr/>
          <p:nvPr/>
        </p:nvGrpSpPr>
        <p:grpSpPr>
          <a:xfrm>
            <a:off x="5022000" y="900000"/>
            <a:ext cx="3240000" cy="3509400"/>
            <a:chOff x="5679475" y="900000"/>
            <a:chExt cx="3240000" cy="3509400"/>
          </a:xfrm>
        </p:grpSpPr>
        <p:grpSp>
          <p:nvGrpSpPr>
            <p:cNvPr id="1250" name="Google Shape;1250;p142"/>
            <p:cNvGrpSpPr/>
            <p:nvPr/>
          </p:nvGrpSpPr>
          <p:grpSpPr>
            <a:xfrm>
              <a:off x="5679475" y="900000"/>
              <a:ext cx="3240000" cy="3509400"/>
              <a:chOff x="5679475" y="900000"/>
              <a:chExt cx="3240000" cy="3509400"/>
            </a:xfrm>
          </p:grpSpPr>
          <p:sp>
            <p:nvSpPr>
              <p:cNvPr id="1251" name="Google Shape;1251;p142"/>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252" name="Google Shape;1252;p142"/>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253" name="Google Shape;1253;p142"/>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254" name="Google Shape;1254;p142"/>
          <p:cNvGrpSpPr/>
          <p:nvPr/>
        </p:nvGrpSpPr>
        <p:grpSpPr>
          <a:xfrm>
            <a:off x="899950" y="900000"/>
            <a:ext cx="3669775" cy="3509400"/>
            <a:chOff x="899950" y="900000"/>
            <a:chExt cx="3669775" cy="3509400"/>
          </a:xfrm>
        </p:grpSpPr>
        <p:sp>
          <p:nvSpPr>
            <p:cNvPr id="1255" name="Google Shape;1255;p142"/>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256" name="Google Shape;1256;p142"/>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257" name="Google Shape;1257;p142"/>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258" name="Google Shape;1258;p142"/>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259" name="Google Shape;1259;p142"/>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260" name="Google Shape;1260;p142"/>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261" name="Google Shape;1261;p142"/>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262" name="Google Shape;1262;p142"/>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263" name="Google Shape;1263;p142"/>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64" name="Google Shape;1264;p142"/>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1265"/>
        <p:cNvGrpSpPr/>
        <p:nvPr/>
      </p:nvGrpSpPr>
      <p:grpSpPr>
        <a:xfrm>
          <a:off x="0" y="0"/>
          <a:ext cx="0" cy="0"/>
          <a:chOff x="0" y="0"/>
          <a:chExt cx="0" cy="0"/>
        </a:xfrm>
      </p:grpSpPr>
      <p:grpSp>
        <p:nvGrpSpPr>
          <p:cNvPr id="1266" name="Google Shape;1266;p143"/>
          <p:cNvGrpSpPr/>
          <p:nvPr/>
        </p:nvGrpSpPr>
        <p:grpSpPr>
          <a:xfrm>
            <a:off x="9144000" y="-31"/>
            <a:ext cx="15199542" cy="10288854"/>
            <a:chOff x="9144000" y="-31"/>
            <a:chExt cx="15199542" cy="10288854"/>
          </a:xfrm>
        </p:grpSpPr>
        <p:sp>
          <p:nvSpPr>
            <p:cNvPr id="1267" name="Google Shape;1267;p143"/>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68" name="Google Shape;1268;p143"/>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1269"/>
        <p:cNvGrpSpPr/>
        <p:nvPr/>
      </p:nvGrpSpPr>
      <p:grpSpPr>
        <a:xfrm>
          <a:off x="0" y="0"/>
          <a:ext cx="0" cy="0"/>
          <a:chOff x="0" y="0"/>
          <a:chExt cx="0" cy="0"/>
        </a:xfrm>
      </p:grpSpPr>
      <p:sp>
        <p:nvSpPr>
          <p:cNvPr id="1270" name="Google Shape;1270;p144"/>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1271"/>
        <p:cNvGrpSpPr/>
        <p:nvPr/>
      </p:nvGrpSpPr>
      <p:grpSpPr>
        <a:xfrm>
          <a:off x="0" y="0"/>
          <a:ext cx="0" cy="0"/>
          <a:chOff x="0" y="0"/>
          <a:chExt cx="0" cy="0"/>
        </a:xfrm>
      </p:grpSpPr>
      <p:sp>
        <p:nvSpPr>
          <p:cNvPr id="1272" name="Google Shape;1272;p145"/>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1273"/>
        <p:cNvGrpSpPr/>
        <p:nvPr/>
      </p:nvGrpSpPr>
      <p:grpSpPr>
        <a:xfrm>
          <a:off x="0" y="0"/>
          <a:ext cx="0" cy="0"/>
          <a:chOff x="0" y="0"/>
          <a:chExt cx="0" cy="0"/>
        </a:xfrm>
      </p:grpSpPr>
      <p:sp>
        <p:nvSpPr>
          <p:cNvPr id="1274" name="Google Shape;1274;p146"/>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1275"/>
        <p:cNvGrpSpPr/>
        <p:nvPr/>
      </p:nvGrpSpPr>
      <p:grpSpPr>
        <a:xfrm>
          <a:off x="0" y="0"/>
          <a:ext cx="0" cy="0"/>
          <a:chOff x="0" y="0"/>
          <a:chExt cx="0" cy="0"/>
        </a:xfrm>
      </p:grpSpPr>
      <p:sp>
        <p:nvSpPr>
          <p:cNvPr id="1276" name="Google Shape;1276;p147"/>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1277" name="Google Shape;1277;p147"/>
          <p:cNvGrpSpPr/>
          <p:nvPr/>
        </p:nvGrpSpPr>
        <p:grpSpPr>
          <a:xfrm>
            <a:off x="9144000" y="5143500"/>
            <a:ext cx="4392000" cy="4243500"/>
            <a:chOff x="900000" y="5143500"/>
            <a:chExt cx="4392000" cy="4243500"/>
          </a:xfrm>
        </p:grpSpPr>
        <p:sp>
          <p:nvSpPr>
            <p:cNvPr id="1278" name="Google Shape;1278;p147"/>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79" name="Google Shape;1279;p147"/>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280" name="Google Shape;1280;p147"/>
          <p:cNvGrpSpPr/>
          <p:nvPr/>
        </p:nvGrpSpPr>
        <p:grpSpPr>
          <a:xfrm>
            <a:off x="5022000" y="5143500"/>
            <a:ext cx="4392000" cy="4243500"/>
            <a:chOff x="900000" y="5143500"/>
            <a:chExt cx="4392000" cy="4243500"/>
          </a:xfrm>
        </p:grpSpPr>
        <p:sp>
          <p:nvSpPr>
            <p:cNvPr id="1281" name="Google Shape;1281;p147"/>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82" name="Google Shape;1282;p147"/>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283" name="Google Shape;1283;p147"/>
          <p:cNvGrpSpPr/>
          <p:nvPr/>
        </p:nvGrpSpPr>
        <p:grpSpPr>
          <a:xfrm>
            <a:off x="900000" y="5143500"/>
            <a:ext cx="4392000" cy="4243500"/>
            <a:chOff x="900000" y="5143500"/>
            <a:chExt cx="4392000" cy="4243500"/>
          </a:xfrm>
        </p:grpSpPr>
        <p:sp>
          <p:nvSpPr>
            <p:cNvPr id="1284" name="Google Shape;1284;p147"/>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85" name="Google Shape;1285;p147"/>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1286"/>
        <p:cNvGrpSpPr/>
        <p:nvPr/>
      </p:nvGrpSpPr>
      <p:grpSpPr>
        <a:xfrm>
          <a:off x="0" y="0"/>
          <a:ext cx="0" cy="0"/>
          <a:chOff x="0" y="0"/>
          <a:chExt cx="0" cy="0"/>
        </a:xfrm>
      </p:grpSpPr>
      <p:sp>
        <p:nvSpPr>
          <p:cNvPr id="1287" name="Google Shape;1287;p148"/>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1288" name="Google Shape;1288;p148"/>
          <p:cNvGrpSpPr/>
          <p:nvPr/>
        </p:nvGrpSpPr>
        <p:grpSpPr>
          <a:xfrm>
            <a:off x="9144000" y="5143500"/>
            <a:ext cx="4392000" cy="4243500"/>
            <a:chOff x="900000" y="5143500"/>
            <a:chExt cx="4392000" cy="4243500"/>
          </a:xfrm>
        </p:grpSpPr>
        <p:sp>
          <p:nvSpPr>
            <p:cNvPr id="1289" name="Google Shape;1289;p148"/>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90" name="Google Shape;1290;p148"/>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291" name="Google Shape;1291;p148"/>
          <p:cNvGrpSpPr/>
          <p:nvPr/>
        </p:nvGrpSpPr>
        <p:grpSpPr>
          <a:xfrm>
            <a:off x="5022000" y="5143500"/>
            <a:ext cx="4392000" cy="4243500"/>
            <a:chOff x="900000" y="5143500"/>
            <a:chExt cx="4392000" cy="4243500"/>
          </a:xfrm>
        </p:grpSpPr>
        <p:sp>
          <p:nvSpPr>
            <p:cNvPr id="1292" name="Google Shape;1292;p148"/>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93" name="Google Shape;1293;p148"/>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294" name="Google Shape;1294;p148"/>
          <p:cNvGrpSpPr/>
          <p:nvPr/>
        </p:nvGrpSpPr>
        <p:grpSpPr>
          <a:xfrm>
            <a:off x="900000" y="5143500"/>
            <a:ext cx="4392000" cy="4243500"/>
            <a:chOff x="900000" y="5143500"/>
            <a:chExt cx="4392000" cy="4243500"/>
          </a:xfrm>
        </p:grpSpPr>
        <p:sp>
          <p:nvSpPr>
            <p:cNvPr id="1295" name="Google Shape;1295;p148"/>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96" name="Google Shape;1296;p148"/>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97"/>
        <p:cNvGrpSpPr/>
        <p:nvPr/>
      </p:nvGrpSpPr>
      <p:grpSpPr>
        <a:xfrm>
          <a:off x="0" y="0"/>
          <a:ext cx="0" cy="0"/>
          <a:chOff x="0" y="0"/>
          <a:chExt cx="0" cy="0"/>
        </a:xfrm>
      </p:grpSpPr>
      <p:sp>
        <p:nvSpPr>
          <p:cNvPr id="1298" name="Google Shape;1298;p149"/>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1299" name="Google Shape;1299;p149"/>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1300" name="Google Shape;1300;p149"/>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301" name="Google Shape;1301;p149"/>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302" name="Google Shape;1302;p149"/>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1303"/>
        <p:cNvGrpSpPr/>
        <p:nvPr/>
      </p:nvGrpSpPr>
      <p:grpSpPr>
        <a:xfrm>
          <a:off x="0" y="0"/>
          <a:ext cx="0" cy="0"/>
          <a:chOff x="0" y="0"/>
          <a:chExt cx="0" cy="0"/>
        </a:xfrm>
      </p:grpSpPr>
      <p:sp>
        <p:nvSpPr>
          <p:cNvPr id="1304" name="Google Shape;1304;p150"/>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05" name="Google Shape;1305;p150"/>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06" name="Google Shape;1306;p150"/>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07" name="Google Shape;1307;p150"/>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08" name="Google Shape;1308;p150"/>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09" name="Google Shape;1309;p150"/>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0" name="Google Shape;1310;p150"/>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1" name="Google Shape;1311;p150"/>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2" name="Google Shape;1312;p150"/>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3" name="Google Shape;1313;p150"/>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4" name="Google Shape;1314;p150"/>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5" name="Google Shape;1315;p150"/>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6" name="Google Shape;1316;p150"/>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17" name="Google Shape;1317;p150"/>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1318" name="Google Shape;1318;p150"/>
          <p:cNvGrpSpPr/>
          <p:nvPr/>
        </p:nvGrpSpPr>
        <p:grpSpPr>
          <a:xfrm>
            <a:off x="-5411968" y="0"/>
            <a:ext cx="5261403" cy="6708150"/>
            <a:chOff x="838198" y="1150069"/>
            <a:chExt cx="3507602" cy="4472100"/>
          </a:xfrm>
        </p:grpSpPr>
        <p:sp>
          <p:nvSpPr>
            <p:cNvPr id="1319" name="Google Shape;1319;p150"/>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320" name="Google Shape;1320;p150"/>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1321" name="Google Shape;1321;p150"/>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322" name="Google Shape;1322;p150"/>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1323" name="Google Shape;1323;p150"/>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1324" name="Google Shape;1324;p150"/>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1325" name="Google Shape;1325;p150"/>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1326" name="Google Shape;1326;p150"/>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1327" name="Google Shape;1327;p150"/>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1328" name="Google Shape;1328;p150"/>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29" name="Google Shape;1329;p150"/>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330" name="Google Shape;1330;p150"/>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331" name="Google Shape;1331;p150"/>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1332" name="Google Shape;1332;p150"/>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333" name="Google Shape;1333;p150"/>
          <p:cNvSpPr>
            <a:spLocks noGrp="1"/>
          </p:cNvSpPr>
          <p:nvPr>
            <p:ph type="pic" idx="20"/>
          </p:nvPr>
        </p:nvSpPr>
        <p:spPr>
          <a:xfrm>
            <a:off x="0" y="0"/>
            <a:ext cx="9142200" cy="5146200"/>
          </a:xfrm>
          <a:prstGeom prst="rect">
            <a:avLst/>
          </a:prstGeom>
          <a:noFill/>
          <a:ln>
            <a:noFill/>
          </a:ln>
        </p:spPr>
      </p:sp>
      <p:sp>
        <p:nvSpPr>
          <p:cNvPr id="1334" name="Google Shape;1334;p150"/>
          <p:cNvSpPr>
            <a:spLocks noGrp="1"/>
          </p:cNvSpPr>
          <p:nvPr>
            <p:ph type="pic" idx="21"/>
          </p:nvPr>
        </p:nvSpPr>
        <p:spPr>
          <a:xfrm>
            <a:off x="9142200" y="0"/>
            <a:ext cx="9142200" cy="5146200"/>
          </a:xfrm>
          <a:prstGeom prst="rect">
            <a:avLst/>
          </a:prstGeom>
          <a:noFill/>
          <a:ln>
            <a:noFill/>
          </a:ln>
        </p:spPr>
      </p:sp>
      <p:sp>
        <p:nvSpPr>
          <p:cNvPr id="1335" name="Google Shape;1335;p150"/>
          <p:cNvSpPr>
            <a:spLocks noGrp="1"/>
          </p:cNvSpPr>
          <p:nvPr>
            <p:ph type="pic" idx="22"/>
          </p:nvPr>
        </p:nvSpPr>
        <p:spPr>
          <a:xfrm>
            <a:off x="9142200" y="5140800"/>
            <a:ext cx="9142200" cy="5146200"/>
          </a:xfrm>
          <a:prstGeom prst="rect">
            <a:avLst/>
          </a:prstGeom>
          <a:noFill/>
          <a:ln>
            <a:noFill/>
          </a:ln>
        </p:spPr>
      </p:sp>
      <p:sp>
        <p:nvSpPr>
          <p:cNvPr id="1336" name="Google Shape;1336;p150"/>
          <p:cNvSpPr>
            <a:spLocks noGrp="1"/>
          </p:cNvSpPr>
          <p:nvPr>
            <p:ph type="pic" idx="23"/>
          </p:nvPr>
        </p:nvSpPr>
        <p:spPr>
          <a:xfrm>
            <a:off x="0" y="5140800"/>
            <a:ext cx="9142200" cy="5146200"/>
          </a:xfrm>
          <a:prstGeom prst="rect">
            <a:avLst/>
          </a:prstGeom>
          <a:noFill/>
          <a:ln>
            <a:noFill/>
          </a:ln>
        </p:spPr>
      </p:sp>
      <p:grpSp>
        <p:nvGrpSpPr>
          <p:cNvPr id="1337" name="Google Shape;1337;p150"/>
          <p:cNvGrpSpPr/>
          <p:nvPr/>
        </p:nvGrpSpPr>
        <p:grpSpPr>
          <a:xfrm>
            <a:off x="-5411970" y="6876188"/>
            <a:ext cx="5261403" cy="3119400"/>
            <a:chOff x="397357" y="1593847"/>
            <a:chExt cx="3507602" cy="2079600"/>
          </a:xfrm>
        </p:grpSpPr>
        <p:sp>
          <p:nvSpPr>
            <p:cNvPr id="1338" name="Google Shape;1338;p150"/>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339" name="Google Shape;1339;p150"/>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1340" name="Google Shape;1340;p150"/>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1341" name="Google Shape;1341;p150"/>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1304"/>
                                        </p:tgtEl>
                                        <p:attrNameLst>
                                          <p:attrName>style.visibility</p:attrName>
                                        </p:attrNameLst>
                                      </p:cBhvr>
                                      <p:to>
                                        <p:strVal val="visible"/>
                                      </p:to>
                                    </p:set>
                                    <p:anim calcmode="lin" valueType="num">
                                      <p:cBhvr additive="base">
                                        <p:cTn id="7" dur="500"/>
                                        <p:tgtEl>
                                          <p:spTgt spid="1304"/>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1306"/>
                                        </p:tgtEl>
                                        <p:attrNameLst>
                                          <p:attrName>style.visibility</p:attrName>
                                        </p:attrNameLst>
                                      </p:cBhvr>
                                      <p:to>
                                        <p:strVal val="visible"/>
                                      </p:to>
                                    </p:set>
                                    <p:anim calcmode="lin" valueType="num">
                                      <p:cBhvr additive="base">
                                        <p:cTn id="10" dur="500"/>
                                        <p:tgtEl>
                                          <p:spTgt spid="1306"/>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1307"/>
                                        </p:tgtEl>
                                        <p:attrNameLst>
                                          <p:attrName>style.visibility</p:attrName>
                                        </p:attrNameLst>
                                      </p:cBhvr>
                                      <p:to>
                                        <p:strVal val="visible"/>
                                      </p:to>
                                    </p:set>
                                    <p:anim calcmode="lin" valueType="num">
                                      <p:cBhvr additive="base">
                                        <p:cTn id="13" dur="500"/>
                                        <p:tgtEl>
                                          <p:spTgt spid="1307"/>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1305"/>
                                        </p:tgtEl>
                                        <p:attrNameLst>
                                          <p:attrName>style.visibility</p:attrName>
                                        </p:attrNameLst>
                                      </p:cBhvr>
                                      <p:to>
                                        <p:strVal val="visible"/>
                                      </p:to>
                                    </p:set>
                                    <p:anim calcmode="lin" valueType="num">
                                      <p:cBhvr additive="base">
                                        <p:cTn id="16" dur="500"/>
                                        <p:tgtEl>
                                          <p:spTgt spid="1305"/>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1312"/>
                                        </p:tgtEl>
                                        <p:attrNameLst>
                                          <p:attrName>style.visibility</p:attrName>
                                        </p:attrNameLst>
                                      </p:cBhvr>
                                      <p:to>
                                        <p:strVal val="visible"/>
                                      </p:to>
                                    </p:set>
                                    <p:animEffect transition="in" filter="fade">
                                      <p:cBhvr>
                                        <p:cTn id="19" dur="500"/>
                                        <p:tgtEl>
                                          <p:spTgt spid="1312"/>
                                        </p:tgtEl>
                                      </p:cBhvr>
                                    </p:animEffect>
                                  </p:childTnLst>
                                </p:cTn>
                              </p:par>
                              <p:par>
                                <p:cTn id="20" presetID="10" presetClass="entr" presetSubtype="0" fill="hold" nodeType="withEffect">
                                  <p:stCondLst>
                                    <p:cond delay="750"/>
                                  </p:stCondLst>
                                  <p:childTnLst>
                                    <p:set>
                                      <p:cBhvr>
                                        <p:cTn id="21" dur="1" fill="hold">
                                          <p:stCondLst>
                                            <p:cond delay="0"/>
                                          </p:stCondLst>
                                        </p:cTn>
                                        <p:tgtEl>
                                          <p:spTgt spid="1313">
                                            <p:txEl>
                                              <p:pRg st="0" end="0"/>
                                            </p:txEl>
                                          </p:spTgt>
                                        </p:tgtEl>
                                        <p:attrNameLst>
                                          <p:attrName>style.visibility</p:attrName>
                                        </p:attrNameLst>
                                      </p:cBhvr>
                                      <p:to>
                                        <p:strVal val="visible"/>
                                      </p:to>
                                    </p:set>
                                    <p:animEffect transition="in" filter="fade">
                                      <p:cBhvr>
                                        <p:cTn id="22" dur="500"/>
                                        <p:tgtEl>
                                          <p:spTgt spid="1313">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1313">
                                            <p:txEl>
                                              <p:pRg st="1" end="1"/>
                                            </p:txEl>
                                          </p:spTgt>
                                        </p:tgtEl>
                                        <p:attrNameLst>
                                          <p:attrName>style.visibility</p:attrName>
                                        </p:attrNameLst>
                                      </p:cBhvr>
                                      <p:to>
                                        <p:strVal val="visible"/>
                                      </p:to>
                                    </p:set>
                                    <p:animEffect transition="in" filter="fade">
                                      <p:cBhvr>
                                        <p:cTn id="25" dur="500"/>
                                        <p:tgtEl>
                                          <p:spTgt spid="1313">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1313">
                                            <p:txEl>
                                              <p:pRg st="2" end="2"/>
                                            </p:txEl>
                                          </p:spTgt>
                                        </p:tgtEl>
                                        <p:attrNameLst>
                                          <p:attrName>style.visibility</p:attrName>
                                        </p:attrNameLst>
                                      </p:cBhvr>
                                      <p:to>
                                        <p:strVal val="visible"/>
                                      </p:to>
                                    </p:set>
                                    <p:animEffect transition="in" filter="fade">
                                      <p:cBhvr>
                                        <p:cTn id="28" dur="500"/>
                                        <p:tgtEl>
                                          <p:spTgt spid="1313">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1313">
                                            <p:txEl>
                                              <p:pRg st="3" end="3"/>
                                            </p:txEl>
                                          </p:spTgt>
                                        </p:tgtEl>
                                        <p:attrNameLst>
                                          <p:attrName>style.visibility</p:attrName>
                                        </p:attrNameLst>
                                      </p:cBhvr>
                                      <p:to>
                                        <p:strVal val="visible"/>
                                      </p:to>
                                    </p:set>
                                    <p:animEffect transition="in" filter="fade">
                                      <p:cBhvr>
                                        <p:cTn id="31" dur="500"/>
                                        <p:tgtEl>
                                          <p:spTgt spid="1313">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1313">
                                            <p:txEl>
                                              <p:pRg st="4" end="4"/>
                                            </p:txEl>
                                          </p:spTgt>
                                        </p:tgtEl>
                                        <p:attrNameLst>
                                          <p:attrName>style.visibility</p:attrName>
                                        </p:attrNameLst>
                                      </p:cBhvr>
                                      <p:to>
                                        <p:strVal val="visible"/>
                                      </p:to>
                                    </p:set>
                                    <p:animEffect transition="in" filter="fade">
                                      <p:cBhvr>
                                        <p:cTn id="34" dur="500"/>
                                        <p:tgtEl>
                                          <p:spTgt spid="1313">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1313">
                                            <p:txEl>
                                              <p:pRg st="5" end="5"/>
                                            </p:txEl>
                                          </p:spTgt>
                                        </p:tgtEl>
                                        <p:attrNameLst>
                                          <p:attrName>style.visibility</p:attrName>
                                        </p:attrNameLst>
                                      </p:cBhvr>
                                      <p:to>
                                        <p:strVal val="visible"/>
                                      </p:to>
                                    </p:set>
                                    <p:animEffect transition="in" filter="fade">
                                      <p:cBhvr>
                                        <p:cTn id="37" dur="500"/>
                                        <p:tgtEl>
                                          <p:spTgt spid="1313">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1313">
                                            <p:txEl>
                                              <p:pRg st="6" end="6"/>
                                            </p:txEl>
                                          </p:spTgt>
                                        </p:tgtEl>
                                        <p:attrNameLst>
                                          <p:attrName>style.visibility</p:attrName>
                                        </p:attrNameLst>
                                      </p:cBhvr>
                                      <p:to>
                                        <p:strVal val="visible"/>
                                      </p:to>
                                    </p:set>
                                    <p:animEffect transition="in" filter="fade">
                                      <p:cBhvr>
                                        <p:cTn id="40" dur="500"/>
                                        <p:tgtEl>
                                          <p:spTgt spid="1313">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1313">
                                            <p:txEl>
                                              <p:pRg st="7" end="7"/>
                                            </p:txEl>
                                          </p:spTgt>
                                        </p:tgtEl>
                                        <p:attrNameLst>
                                          <p:attrName>style.visibility</p:attrName>
                                        </p:attrNameLst>
                                      </p:cBhvr>
                                      <p:to>
                                        <p:strVal val="visible"/>
                                      </p:to>
                                    </p:set>
                                    <p:animEffect transition="in" filter="fade">
                                      <p:cBhvr>
                                        <p:cTn id="43" dur="500"/>
                                        <p:tgtEl>
                                          <p:spTgt spid="1313">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1313">
                                            <p:txEl>
                                              <p:pRg st="8" end="8"/>
                                            </p:txEl>
                                          </p:spTgt>
                                        </p:tgtEl>
                                        <p:attrNameLst>
                                          <p:attrName>style.visibility</p:attrName>
                                        </p:attrNameLst>
                                      </p:cBhvr>
                                      <p:to>
                                        <p:strVal val="visible"/>
                                      </p:to>
                                    </p:set>
                                    <p:animEffect transition="in" filter="fade">
                                      <p:cBhvr>
                                        <p:cTn id="46" dur="500"/>
                                        <p:tgtEl>
                                          <p:spTgt spid="1313">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1314"/>
                                        </p:tgtEl>
                                        <p:attrNameLst>
                                          <p:attrName>style.visibility</p:attrName>
                                        </p:attrNameLst>
                                      </p:cBhvr>
                                      <p:to>
                                        <p:strVal val="visible"/>
                                      </p:to>
                                    </p:set>
                                    <p:animEffect transition="in" filter="fade">
                                      <p:cBhvr>
                                        <p:cTn id="49" dur="500"/>
                                        <p:tgtEl>
                                          <p:spTgt spid="1314"/>
                                        </p:tgtEl>
                                      </p:cBhvr>
                                    </p:animEffect>
                                  </p:childTnLst>
                                </p:cTn>
                              </p:par>
                              <p:par>
                                <p:cTn id="50" presetID="10" presetClass="entr" presetSubtype="0" fill="hold" nodeType="withEffect">
                                  <p:stCondLst>
                                    <p:cond delay="1000"/>
                                  </p:stCondLst>
                                  <p:childTnLst>
                                    <p:set>
                                      <p:cBhvr>
                                        <p:cTn id="51" dur="1" fill="hold">
                                          <p:stCondLst>
                                            <p:cond delay="0"/>
                                          </p:stCondLst>
                                        </p:cTn>
                                        <p:tgtEl>
                                          <p:spTgt spid="1315">
                                            <p:txEl>
                                              <p:pRg st="0" end="0"/>
                                            </p:txEl>
                                          </p:spTgt>
                                        </p:tgtEl>
                                        <p:attrNameLst>
                                          <p:attrName>style.visibility</p:attrName>
                                        </p:attrNameLst>
                                      </p:cBhvr>
                                      <p:to>
                                        <p:strVal val="visible"/>
                                      </p:to>
                                    </p:set>
                                    <p:animEffect transition="in" filter="fade">
                                      <p:cBhvr>
                                        <p:cTn id="52" dur="500"/>
                                        <p:tgtEl>
                                          <p:spTgt spid="1315">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1315">
                                            <p:txEl>
                                              <p:pRg st="1" end="1"/>
                                            </p:txEl>
                                          </p:spTgt>
                                        </p:tgtEl>
                                        <p:attrNameLst>
                                          <p:attrName>style.visibility</p:attrName>
                                        </p:attrNameLst>
                                      </p:cBhvr>
                                      <p:to>
                                        <p:strVal val="visible"/>
                                      </p:to>
                                    </p:set>
                                    <p:animEffect transition="in" filter="fade">
                                      <p:cBhvr>
                                        <p:cTn id="55" dur="500"/>
                                        <p:tgtEl>
                                          <p:spTgt spid="1315">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1315">
                                            <p:txEl>
                                              <p:pRg st="2" end="2"/>
                                            </p:txEl>
                                          </p:spTgt>
                                        </p:tgtEl>
                                        <p:attrNameLst>
                                          <p:attrName>style.visibility</p:attrName>
                                        </p:attrNameLst>
                                      </p:cBhvr>
                                      <p:to>
                                        <p:strVal val="visible"/>
                                      </p:to>
                                    </p:set>
                                    <p:animEffect transition="in" filter="fade">
                                      <p:cBhvr>
                                        <p:cTn id="58" dur="500"/>
                                        <p:tgtEl>
                                          <p:spTgt spid="1315">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1315">
                                            <p:txEl>
                                              <p:pRg st="3" end="3"/>
                                            </p:txEl>
                                          </p:spTgt>
                                        </p:tgtEl>
                                        <p:attrNameLst>
                                          <p:attrName>style.visibility</p:attrName>
                                        </p:attrNameLst>
                                      </p:cBhvr>
                                      <p:to>
                                        <p:strVal val="visible"/>
                                      </p:to>
                                    </p:set>
                                    <p:animEffect transition="in" filter="fade">
                                      <p:cBhvr>
                                        <p:cTn id="61" dur="500"/>
                                        <p:tgtEl>
                                          <p:spTgt spid="1315">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1315">
                                            <p:txEl>
                                              <p:pRg st="4" end="4"/>
                                            </p:txEl>
                                          </p:spTgt>
                                        </p:tgtEl>
                                        <p:attrNameLst>
                                          <p:attrName>style.visibility</p:attrName>
                                        </p:attrNameLst>
                                      </p:cBhvr>
                                      <p:to>
                                        <p:strVal val="visible"/>
                                      </p:to>
                                    </p:set>
                                    <p:animEffect transition="in" filter="fade">
                                      <p:cBhvr>
                                        <p:cTn id="64" dur="500"/>
                                        <p:tgtEl>
                                          <p:spTgt spid="1315">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1315">
                                            <p:txEl>
                                              <p:pRg st="5" end="5"/>
                                            </p:txEl>
                                          </p:spTgt>
                                        </p:tgtEl>
                                        <p:attrNameLst>
                                          <p:attrName>style.visibility</p:attrName>
                                        </p:attrNameLst>
                                      </p:cBhvr>
                                      <p:to>
                                        <p:strVal val="visible"/>
                                      </p:to>
                                    </p:set>
                                    <p:animEffect transition="in" filter="fade">
                                      <p:cBhvr>
                                        <p:cTn id="67" dur="500"/>
                                        <p:tgtEl>
                                          <p:spTgt spid="1315">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1315">
                                            <p:txEl>
                                              <p:pRg st="6" end="6"/>
                                            </p:txEl>
                                          </p:spTgt>
                                        </p:tgtEl>
                                        <p:attrNameLst>
                                          <p:attrName>style.visibility</p:attrName>
                                        </p:attrNameLst>
                                      </p:cBhvr>
                                      <p:to>
                                        <p:strVal val="visible"/>
                                      </p:to>
                                    </p:set>
                                    <p:animEffect transition="in" filter="fade">
                                      <p:cBhvr>
                                        <p:cTn id="70" dur="500"/>
                                        <p:tgtEl>
                                          <p:spTgt spid="1315">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1315">
                                            <p:txEl>
                                              <p:pRg st="7" end="7"/>
                                            </p:txEl>
                                          </p:spTgt>
                                        </p:tgtEl>
                                        <p:attrNameLst>
                                          <p:attrName>style.visibility</p:attrName>
                                        </p:attrNameLst>
                                      </p:cBhvr>
                                      <p:to>
                                        <p:strVal val="visible"/>
                                      </p:to>
                                    </p:set>
                                    <p:animEffect transition="in" filter="fade">
                                      <p:cBhvr>
                                        <p:cTn id="73" dur="500"/>
                                        <p:tgtEl>
                                          <p:spTgt spid="1315">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1315">
                                            <p:txEl>
                                              <p:pRg st="8" end="8"/>
                                            </p:txEl>
                                          </p:spTgt>
                                        </p:tgtEl>
                                        <p:attrNameLst>
                                          <p:attrName>style.visibility</p:attrName>
                                        </p:attrNameLst>
                                      </p:cBhvr>
                                      <p:to>
                                        <p:strVal val="visible"/>
                                      </p:to>
                                    </p:set>
                                    <p:animEffect transition="in" filter="fade">
                                      <p:cBhvr>
                                        <p:cTn id="76" dur="500"/>
                                        <p:tgtEl>
                                          <p:spTgt spid="1315">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1308"/>
                                        </p:tgtEl>
                                        <p:attrNameLst>
                                          <p:attrName>style.visibility</p:attrName>
                                        </p:attrNameLst>
                                      </p:cBhvr>
                                      <p:to>
                                        <p:strVal val="visible"/>
                                      </p:to>
                                    </p:set>
                                    <p:animEffect transition="in" filter="fade">
                                      <p:cBhvr>
                                        <p:cTn id="79" dur="500"/>
                                        <p:tgtEl>
                                          <p:spTgt spid="1308"/>
                                        </p:tgtEl>
                                      </p:cBhvr>
                                    </p:animEffect>
                                  </p:childTnLst>
                                </p:cTn>
                              </p:par>
                              <p:par>
                                <p:cTn id="80" presetID="10" presetClass="entr" presetSubtype="0" fill="hold" nodeType="withEffect">
                                  <p:stCondLst>
                                    <p:cond delay="1250"/>
                                  </p:stCondLst>
                                  <p:childTnLst>
                                    <p:set>
                                      <p:cBhvr>
                                        <p:cTn id="81" dur="1" fill="hold">
                                          <p:stCondLst>
                                            <p:cond delay="0"/>
                                          </p:stCondLst>
                                        </p:cTn>
                                        <p:tgtEl>
                                          <p:spTgt spid="1309">
                                            <p:txEl>
                                              <p:pRg st="0" end="0"/>
                                            </p:txEl>
                                          </p:spTgt>
                                        </p:tgtEl>
                                        <p:attrNameLst>
                                          <p:attrName>style.visibility</p:attrName>
                                        </p:attrNameLst>
                                      </p:cBhvr>
                                      <p:to>
                                        <p:strVal val="visible"/>
                                      </p:to>
                                    </p:set>
                                    <p:animEffect transition="in" filter="fade">
                                      <p:cBhvr>
                                        <p:cTn id="82" dur="500"/>
                                        <p:tgtEl>
                                          <p:spTgt spid="1309">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1309">
                                            <p:txEl>
                                              <p:pRg st="1" end="1"/>
                                            </p:txEl>
                                          </p:spTgt>
                                        </p:tgtEl>
                                        <p:attrNameLst>
                                          <p:attrName>style.visibility</p:attrName>
                                        </p:attrNameLst>
                                      </p:cBhvr>
                                      <p:to>
                                        <p:strVal val="visible"/>
                                      </p:to>
                                    </p:set>
                                    <p:animEffect transition="in" filter="fade">
                                      <p:cBhvr>
                                        <p:cTn id="85" dur="500"/>
                                        <p:tgtEl>
                                          <p:spTgt spid="1309">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1309">
                                            <p:txEl>
                                              <p:pRg st="2" end="2"/>
                                            </p:txEl>
                                          </p:spTgt>
                                        </p:tgtEl>
                                        <p:attrNameLst>
                                          <p:attrName>style.visibility</p:attrName>
                                        </p:attrNameLst>
                                      </p:cBhvr>
                                      <p:to>
                                        <p:strVal val="visible"/>
                                      </p:to>
                                    </p:set>
                                    <p:animEffect transition="in" filter="fade">
                                      <p:cBhvr>
                                        <p:cTn id="88" dur="500"/>
                                        <p:tgtEl>
                                          <p:spTgt spid="1309">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1309">
                                            <p:txEl>
                                              <p:pRg st="3" end="3"/>
                                            </p:txEl>
                                          </p:spTgt>
                                        </p:tgtEl>
                                        <p:attrNameLst>
                                          <p:attrName>style.visibility</p:attrName>
                                        </p:attrNameLst>
                                      </p:cBhvr>
                                      <p:to>
                                        <p:strVal val="visible"/>
                                      </p:to>
                                    </p:set>
                                    <p:animEffect transition="in" filter="fade">
                                      <p:cBhvr>
                                        <p:cTn id="91" dur="500"/>
                                        <p:tgtEl>
                                          <p:spTgt spid="1309">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1309">
                                            <p:txEl>
                                              <p:pRg st="4" end="4"/>
                                            </p:txEl>
                                          </p:spTgt>
                                        </p:tgtEl>
                                        <p:attrNameLst>
                                          <p:attrName>style.visibility</p:attrName>
                                        </p:attrNameLst>
                                      </p:cBhvr>
                                      <p:to>
                                        <p:strVal val="visible"/>
                                      </p:to>
                                    </p:set>
                                    <p:animEffect transition="in" filter="fade">
                                      <p:cBhvr>
                                        <p:cTn id="94" dur="500"/>
                                        <p:tgtEl>
                                          <p:spTgt spid="1309">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1309">
                                            <p:txEl>
                                              <p:pRg st="5" end="5"/>
                                            </p:txEl>
                                          </p:spTgt>
                                        </p:tgtEl>
                                        <p:attrNameLst>
                                          <p:attrName>style.visibility</p:attrName>
                                        </p:attrNameLst>
                                      </p:cBhvr>
                                      <p:to>
                                        <p:strVal val="visible"/>
                                      </p:to>
                                    </p:set>
                                    <p:animEffect transition="in" filter="fade">
                                      <p:cBhvr>
                                        <p:cTn id="97" dur="500"/>
                                        <p:tgtEl>
                                          <p:spTgt spid="1309">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1309">
                                            <p:txEl>
                                              <p:pRg st="6" end="6"/>
                                            </p:txEl>
                                          </p:spTgt>
                                        </p:tgtEl>
                                        <p:attrNameLst>
                                          <p:attrName>style.visibility</p:attrName>
                                        </p:attrNameLst>
                                      </p:cBhvr>
                                      <p:to>
                                        <p:strVal val="visible"/>
                                      </p:to>
                                    </p:set>
                                    <p:animEffect transition="in" filter="fade">
                                      <p:cBhvr>
                                        <p:cTn id="100" dur="500"/>
                                        <p:tgtEl>
                                          <p:spTgt spid="1309">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1309">
                                            <p:txEl>
                                              <p:pRg st="7" end="7"/>
                                            </p:txEl>
                                          </p:spTgt>
                                        </p:tgtEl>
                                        <p:attrNameLst>
                                          <p:attrName>style.visibility</p:attrName>
                                        </p:attrNameLst>
                                      </p:cBhvr>
                                      <p:to>
                                        <p:strVal val="visible"/>
                                      </p:to>
                                    </p:set>
                                    <p:animEffect transition="in" filter="fade">
                                      <p:cBhvr>
                                        <p:cTn id="103" dur="500"/>
                                        <p:tgtEl>
                                          <p:spTgt spid="1309">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1309">
                                            <p:txEl>
                                              <p:pRg st="8" end="8"/>
                                            </p:txEl>
                                          </p:spTgt>
                                        </p:tgtEl>
                                        <p:attrNameLst>
                                          <p:attrName>style.visibility</p:attrName>
                                        </p:attrNameLst>
                                      </p:cBhvr>
                                      <p:to>
                                        <p:strVal val="visible"/>
                                      </p:to>
                                    </p:set>
                                    <p:animEffect transition="in" filter="fade">
                                      <p:cBhvr>
                                        <p:cTn id="106" dur="500"/>
                                        <p:tgtEl>
                                          <p:spTgt spid="1309">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1310"/>
                                        </p:tgtEl>
                                        <p:attrNameLst>
                                          <p:attrName>style.visibility</p:attrName>
                                        </p:attrNameLst>
                                      </p:cBhvr>
                                      <p:to>
                                        <p:strVal val="visible"/>
                                      </p:to>
                                    </p:set>
                                    <p:animEffect transition="in" filter="fade">
                                      <p:cBhvr>
                                        <p:cTn id="109" dur="500"/>
                                        <p:tgtEl>
                                          <p:spTgt spid="1310"/>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1311">
                                            <p:txEl>
                                              <p:pRg st="0" end="0"/>
                                            </p:txEl>
                                          </p:spTgt>
                                        </p:tgtEl>
                                        <p:attrNameLst>
                                          <p:attrName>style.visibility</p:attrName>
                                        </p:attrNameLst>
                                      </p:cBhvr>
                                      <p:to>
                                        <p:strVal val="visible"/>
                                      </p:to>
                                    </p:set>
                                    <p:animEffect transition="in" filter="fade">
                                      <p:cBhvr>
                                        <p:cTn id="112" dur="500"/>
                                        <p:tgtEl>
                                          <p:spTgt spid="1311">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1311">
                                            <p:txEl>
                                              <p:pRg st="1" end="1"/>
                                            </p:txEl>
                                          </p:spTgt>
                                        </p:tgtEl>
                                        <p:attrNameLst>
                                          <p:attrName>style.visibility</p:attrName>
                                        </p:attrNameLst>
                                      </p:cBhvr>
                                      <p:to>
                                        <p:strVal val="visible"/>
                                      </p:to>
                                    </p:set>
                                    <p:animEffect transition="in" filter="fade">
                                      <p:cBhvr>
                                        <p:cTn id="115" dur="500"/>
                                        <p:tgtEl>
                                          <p:spTgt spid="1311">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1311">
                                            <p:txEl>
                                              <p:pRg st="2" end="2"/>
                                            </p:txEl>
                                          </p:spTgt>
                                        </p:tgtEl>
                                        <p:attrNameLst>
                                          <p:attrName>style.visibility</p:attrName>
                                        </p:attrNameLst>
                                      </p:cBhvr>
                                      <p:to>
                                        <p:strVal val="visible"/>
                                      </p:to>
                                    </p:set>
                                    <p:animEffect transition="in" filter="fade">
                                      <p:cBhvr>
                                        <p:cTn id="118" dur="500"/>
                                        <p:tgtEl>
                                          <p:spTgt spid="1311">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1311">
                                            <p:txEl>
                                              <p:pRg st="3" end="3"/>
                                            </p:txEl>
                                          </p:spTgt>
                                        </p:tgtEl>
                                        <p:attrNameLst>
                                          <p:attrName>style.visibility</p:attrName>
                                        </p:attrNameLst>
                                      </p:cBhvr>
                                      <p:to>
                                        <p:strVal val="visible"/>
                                      </p:to>
                                    </p:set>
                                    <p:animEffect transition="in" filter="fade">
                                      <p:cBhvr>
                                        <p:cTn id="121" dur="500"/>
                                        <p:tgtEl>
                                          <p:spTgt spid="1311">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1311">
                                            <p:txEl>
                                              <p:pRg st="4" end="4"/>
                                            </p:txEl>
                                          </p:spTgt>
                                        </p:tgtEl>
                                        <p:attrNameLst>
                                          <p:attrName>style.visibility</p:attrName>
                                        </p:attrNameLst>
                                      </p:cBhvr>
                                      <p:to>
                                        <p:strVal val="visible"/>
                                      </p:to>
                                    </p:set>
                                    <p:animEffect transition="in" filter="fade">
                                      <p:cBhvr>
                                        <p:cTn id="124" dur="500"/>
                                        <p:tgtEl>
                                          <p:spTgt spid="1311">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1311">
                                            <p:txEl>
                                              <p:pRg st="5" end="5"/>
                                            </p:txEl>
                                          </p:spTgt>
                                        </p:tgtEl>
                                        <p:attrNameLst>
                                          <p:attrName>style.visibility</p:attrName>
                                        </p:attrNameLst>
                                      </p:cBhvr>
                                      <p:to>
                                        <p:strVal val="visible"/>
                                      </p:to>
                                    </p:set>
                                    <p:animEffect transition="in" filter="fade">
                                      <p:cBhvr>
                                        <p:cTn id="127" dur="500"/>
                                        <p:tgtEl>
                                          <p:spTgt spid="1311">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1311">
                                            <p:txEl>
                                              <p:pRg st="6" end="6"/>
                                            </p:txEl>
                                          </p:spTgt>
                                        </p:tgtEl>
                                        <p:attrNameLst>
                                          <p:attrName>style.visibility</p:attrName>
                                        </p:attrNameLst>
                                      </p:cBhvr>
                                      <p:to>
                                        <p:strVal val="visible"/>
                                      </p:to>
                                    </p:set>
                                    <p:animEffect transition="in" filter="fade">
                                      <p:cBhvr>
                                        <p:cTn id="130" dur="500"/>
                                        <p:tgtEl>
                                          <p:spTgt spid="1311">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1311">
                                            <p:txEl>
                                              <p:pRg st="7" end="7"/>
                                            </p:txEl>
                                          </p:spTgt>
                                        </p:tgtEl>
                                        <p:attrNameLst>
                                          <p:attrName>style.visibility</p:attrName>
                                        </p:attrNameLst>
                                      </p:cBhvr>
                                      <p:to>
                                        <p:strVal val="visible"/>
                                      </p:to>
                                    </p:set>
                                    <p:animEffect transition="in" filter="fade">
                                      <p:cBhvr>
                                        <p:cTn id="133" dur="500"/>
                                        <p:tgtEl>
                                          <p:spTgt spid="1311">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1311">
                                            <p:txEl>
                                              <p:pRg st="8" end="8"/>
                                            </p:txEl>
                                          </p:spTgt>
                                        </p:tgtEl>
                                        <p:attrNameLst>
                                          <p:attrName>style.visibility</p:attrName>
                                        </p:attrNameLst>
                                      </p:cBhvr>
                                      <p:to>
                                        <p:strVal val="visible"/>
                                      </p:to>
                                    </p:set>
                                    <p:animEffect transition="in" filter="fade">
                                      <p:cBhvr>
                                        <p:cTn id="136" dur="500"/>
                                        <p:tgtEl>
                                          <p:spTgt spid="13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1346"/>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1347"/>
        <p:cNvGrpSpPr/>
        <p:nvPr/>
      </p:nvGrpSpPr>
      <p:grpSpPr>
        <a:xfrm>
          <a:off x="0" y="0"/>
          <a:ext cx="0" cy="0"/>
          <a:chOff x="0" y="0"/>
          <a:chExt cx="0" cy="0"/>
        </a:xfrm>
      </p:grpSpPr>
      <p:sp>
        <p:nvSpPr>
          <p:cNvPr id="1348" name="Google Shape;1348;p153"/>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1349" name="Google Shape;1349;p153"/>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1350" name="Google Shape;1350;p153"/>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1351"/>
        <p:cNvGrpSpPr/>
        <p:nvPr/>
      </p:nvGrpSpPr>
      <p:grpSpPr>
        <a:xfrm>
          <a:off x="0" y="0"/>
          <a:ext cx="0" cy="0"/>
          <a:chOff x="0" y="0"/>
          <a:chExt cx="0" cy="0"/>
        </a:xfrm>
      </p:grpSpPr>
      <p:sp>
        <p:nvSpPr>
          <p:cNvPr id="1352" name="Google Shape;1352;p154"/>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1353" name="Google Shape;1353;p154"/>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1354" name="Google Shape;1354;p154"/>
          <p:cNvGrpSpPr/>
          <p:nvPr/>
        </p:nvGrpSpPr>
        <p:grpSpPr>
          <a:xfrm>
            <a:off x="9237880" y="6679979"/>
            <a:ext cx="3985318" cy="2707277"/>
            <a:chOff x="5112000" y="3819601"/>
            <a:chExt cx="3914082" cy="2649518"/>
          </a:xfrm>
        </p:grpSpPr>
        <p:sp>
          <p:nvSpPr>
            <p:cNvPr id="1355" name="Google Shape;1355;p154"/>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56" name="Google Shape;1356;p154"/>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1357" name="Google Shape;1357;p154"/>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1358" name="Google Shape;1358;p154"/>
          <p:cNvGrpSpPr/>
          <p:nvPr/>
        </p:nvGrpSpPr>
        <p:grpSpPr>
          <a:xfrm>
            <a:off x="13402800" y="6679800"/>
            <a:ext cx="3985200" cy="2707450"/>
            <a:chOff x="9234000" y="990075"/>
            <a:chExt cx="3985200" cy="2707450"/>
          </a:xfrm>
        </p:grpSpPr>
        <p:sp>
          <p:nvSpPr>
            <p:cNvPr id="1359" name="Google Shape;1359;p154"/>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0" name="Google Shape;1360;p154"/>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1361" name="Google Shape;1361;p154"/>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2" name="Google Shape;1362;p154"/>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3" name="Google Shape;1363;p154"/>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4" name="Google Shape;1364;p154"/>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1365" name="Google Shape;1365;p154"/>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6" name="Google Shape;1366;p154"/>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7" name="Google Shape;1367;p154"/>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68" name="Google Shape;1368;p154"/>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1369" name="Google Shape;1369;p154"/>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1370"/>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1371"/>
        <p:cNvGrpSpPr/>
        <p:nvPr/>
      </p:nvGrpSpPr>
      <p:grpSpPr>
        <a:xfrm>
          <a:off x="0" y="0"/>
          <a:ext cx="0" cy="0"/>
          <a:chOff x="0" y="0"/>
          <a:chExt cx="0" cy="0"/>
        </a:xfrm>
      </p:grpSpPr>
      <p:sp>
        <p:nvSpPr>
          <p:cNvPr id="1372" name="Google Shape;1372;p156"/>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1373" name="Google Shape;1373;p156"/>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1374" name="Google Shape;1374;p156"/>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1375" name="Google Shape;1375;p156"/>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1376" name="Google Shape;1376;p156"/>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1377" name="Google Shape;1377;p156"/>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1378" name="Google Shape;1378;p156"/>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1379" name="Google Shape;1379;p156"/>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1380" name="Google Shape;1380;p156"/>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1381" name="Google Shape;1381;p156"/>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1382" name="Google Shape;1382;p156"/>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1383" name="Google Shape;1383;p156"/>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1384" name="Google Shape;1384;p156"/>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1385" name="Google Shape;1385;p156"/>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1386" name="Google Shape;1386;p156"/>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1387" name="Google Shape;1387;p156"/>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1388" name="Google Shape;1388;p156"/>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1389" name="Google Shape;1389;p156"/>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1390" name="Google Shape;1390;p156"/>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1391"/>
        <p:cNvGrpSpPr/>
        <p:nvPr/>
      </p:nvGrpSpPr>
      <p:grpSpPr>
        <a:xfrm>
          <a:off x="0" y="0"/>
          <a:ext cx="0" cy="0"/>
          <a:chOff x="0" y="0"/>
          <a:chExt cx="0" cy="0"/>
        </a:xfrm>
      </p:grpSpPr>
      <p:pic>
        <p:nvPicPr>
          <p:cNvPr id="1392" name="Google Shape;1392;p15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393" name="Google Shape;1393;p157"/>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1394" name="Google Shape;1394;p157"/>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395" name="Google Shape;1395;p157"/>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1396"/>
        <p:cNvGrpSpPr/>
        <p:nvPr/>
      </p:nvGrpSpPr>
      <p:grpSpPr>
        <a:xfrm>
          <a:off x="0" y="0"/>
          <a:ext cx="0" cy="0"/>
          <a:chOff x="0" y="0"/>
          <a:chExt cx="0" cy="0"/>
        </a:xfrm>
      </p:grpSpPr>
      <p:pic>
        <p:nvPicPr>
          <p:cNvPr id="1397" name="Google Shape;1397;p158"/>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1398" name="Google Shape;1398;p158"/>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1399" name="Google Shape;1399;p158"/>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400" name="Google Shape;1400;p158"/>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1401"/>
        <p:cNvGrpSpPr/>
        <p:nvPr/>
      </p:nvGrpSpPr>
      <p:grpSpPr>
        <a:xfrm>
          <a:off x="0" y="0"/>
          <a:ext cx="0" cy="0"/>
          <a:chOff x="0" y="0"/>
          <a:chExt cx="0" cy="0"/>
        </a:xfrm>
      </p:grpSpPr>
      <p:pic>
        <p:nvPicPr>
          <p:cNvPr id="1402" name="Google Shape;1402;p15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403" name="Google Shape;1403;p15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404" name="Google Shape;1404;p15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405" name="Google Shape;1405;p15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1406"/>
        <p:cNvGrpSpPr/>
        <p:nvPr/>
      </p:nvGrpSpPr>
      <p:grpSpPr>
        <a:xfrm>
          <a:off x="0" y="0"/>
          <a:ext cx="0" cy="0"/>
          <a:chOff x="0" y="0"/>
          <a:chExt cx="0" cy="0"/>
        </a:xfrm>
      </p:grpSpPr>
      <p:pic>
        <p:nvPicPr>
          <p:cNvPr id="1407" name="Google Shape;1407;p16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408" name="Google Shape;1408;p16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409" name="Google Shape;1409;p16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410" name="Google Shape;1410;p16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1411"/>
        <p:cNvGrpSpPr/>
        <p:nvPr/>
      </p:nvGrpSpPr>
      <p:grpSpPr>
        <a:xfrm>
          <a:off x="0" y="0"/>
          <a:ext cx="0" cy="0"/>
          <a:chOff x="0" y="0"/>
          <a:chExt cx="0" cy="0"/>
        </a:xfrm>
      </p:grpSpPr>
      <p:pic>
        <p:nvPicPr>
          <p:cNvPr id="1412" name="Google Shape;1412;p161"/>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1413" name="Google Shape;1413;p16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414" name="Google Shape;1414;p16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415" name="Google Shape;1415;p16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1416"/>
        <p:cNvGrpSpPr/>
        <p:nvPr/>
      </p:nvGrpSpPr>
      <p:grpSpPr>
        <a:xfrm>
          <a:off x="0" y="0"/>
          <a:ext cx="0" cy="0"/>
          <a:chOff x="0" y="0"/>
          <a:chExt cx="0" cy="0"/>
        </a:xfrm>
      </p:grpSpPr>
      <p:pic>
        <p:nvPicPr>
          <p:cNvPr id="1417" name="Google Shape;1417;p162"/>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1418" name="Google Shape;1418;p16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419" name="Google Shape;1419;p16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420" name="Google Shape;1420;p16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1421"/>
        <p:cNvGrpSpPr/>
        <p:nvPr/>
      </p:nvGrpSpPr>
      <p:grpSpPr>
        <a:xfrm>
          <a:off x="0" y="0"/>
          <a:ext cx="0" cy="0"/>
          <a:chOff x="0" y="0"/>
          <a:chExt cx="0" cy="0"/>
        </a:xfrm>
      </p:grpSpPr>
      <p:grpSp>
        <p:nvGrpSpPr>
          <p:cNvPr id="1422" name="Google Shape;1422;p163"/>
          <p:cNvGrpSpPr/>
          <p:nvPr/>
        </p:nvGrpSpPr>
        <p:grpSpPr>
          <a:xfrm>
            <a:off x="12391200" y="900000"/>
            <a:ext cx="4996800" cy="4874400"/>
            <a:chOff x="12391200" y="900000"/>
            <a:chExt cx="4996800" cy="4874400"/>
          </a:xfrm>
        </p:grpSpPr>
        <p:sp>
          <p:nvSpPr>
            <p:cNvPr id="1423" name="Google Shape;1423;p163"/>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1424" name="Google Shape;1424;p163"/>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1425" name="Google Shape;1425;p163"/>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1426" name="Google Shape;1426;p163"/>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427" name="Google Shape;1427;p163"/>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1428" name="Google Shape;1428;p163"/>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1429" name="Google Shape;1429;p163"/>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1430" name="Google Shape;1430;p163"/>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1431" name="Google Shape;1431;p163"/>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1432" name="Google Shape;1432;p163"/>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1433" name="Google Shape;1433;p163"/>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1434" name="Google Shape;1434;p163"/>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1435" name="Google Shape;1435;p163"/>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1436" name="Google Shape;1436;p163"/>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1437" name="Google Shape;1437;p163"/>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1438"/>
        <p:cNvGrpSpPr/>
        <p:nvPr/>
      </p:nvGrpSpPr>
      <p:grpSpPr>
        <a:xfrm>
          <a:off x="0" y="0"/>
          <a:ext cx="0" cy="0"/>
          <a:chOff x="0" y="0"/>
          <a:chExt cx="0" cy="0"/>
        </a:xfrm>
      </p:grpSpPr>
      <p:pic>
        <p:nvPicPr>
          <p:cNvPr id="1439" name="Google Shape;1439;p164"/>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1440" name="Google Shape;1440;p164"/>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441" name="Google Shape;1441;p164"/>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1442" name="Google Shape;1442;p164"/>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1443" name="Google Shape;1443;p164"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1444"/>
        <p:cNvGrpSpPr/>
        <p:nvPr/>
      </p:nvGrpSpPr>
      <p:grpSpPr>
        <a:xfrm>
          <a:off x="0" y="0"/>
          <a:ext cx="0" cy="0"/>
          <a:chOff x="0" y="0"/>
          <a:chExt cx="0" cy="0"/>
        </a:xfrm>
      </p:grpSpPr>
      <p:pic>
        <p:nvPicPr>
          <p:cNvPr id="1445" name="Google Shape;1445;p165"/>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446" name="Google Shape;1446;p16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447" name="Google Shape;1447;p165"/>
          <p:cNvGrpSpPr/>
          <p:nvPr/>
        </p:nvGrpSpPr>
        <p:grpSpPr>
          <a:xfrm>
            <a:off x="5022000" y="900000"/>
            <a:ext cx="3240000" cy="3509400"/>
            <a:chOff x="5679475" y="900000"/>
            <a:chExt cx="3240000" cy="3509400"/>
          </a:xfrm>
        </p:grpSpPr>
        <p:sp>
          <p:nvSpPr>
            <p:cNvPr id="1448" name="Google Shape;1448;p16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449" name="Google Shape;1449;p16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450" name="Google Shape;1450;p165"/>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1451" name="Google Shape;1451;p165"/>
          <p:cNvGrpSpPr/>
          <p:nvPr/>
        </p:nvGrpSpPr>
        <p:grpSpPr>
          <a:xfrm>
            <a:off x="899950" y="900000"/>
            <a:ext cx="3669775" cy="3509400"/>
            <a:chOff x="899950" y="900000"/>
            <a:chExt cx="3669775" cy="3509400"/>
          </a:xfrm>
        </p:grpSpPr>
        <p:sp>
          <p:nvSpPr>
            <p:cNvPr id="1452" name="Google Shape;1452;p16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453" name="Google Shape;1453;p16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454" name="Google Shape;1454;p16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455" name="Google Shape;1455;p16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456" name="Google Shape;1456;p16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457" name="Google Shape;1457;p16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458" name="Google Shape;1458;p16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459" name="Google Shape;1459;p16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460" name="Google Shape;1460;p16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461" name="Google Shape;1461;p16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1462"/>
        <p:cNvGrpSpPr/>
        <p:nvPr/>
      </p:nvGrpSpPr>
      <p:grpSpPr>
        <a:xfrm>
          <a:off x="0" y="0"/>
          <a:ext cx="0" cy="0"/>
          <a:chOff x="0" y="0"/>
          <a:chExt cx="0" cy="0"/>
        </a:xfrm>
      </p:grpSpPr>
      <p:pic>
        <p:nvPicPr>
          <p:cNvPr id="1463" name="Google Shape;1463;p166"/>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464" name="Google Shape;1464;p16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465" name="Google Shape;1465;p166"/>
          <p:cNvGrpSpPr/>
          <p:nvPr/>
        </p:nvGrpSpPr>
        <p:grpSpPr>
          <a:xfrm>
            <a:off x="5022000" y="900000"/>
            <a:ext cx="3240000" cy="3509400"/>
            <a:chOff x="5679475" y="900000"/>
            <a:chExt cx="3240000" cy="3509400"/>
          </a:xfrm>
        </p:grpSpPr>
        <p:grpSp>
          <p:nvGrpSpPr>
            <p:cNvPr id="1466" name="Google Shape;1466;p166"/>
            <p:cNvGrpSpPr/>
            <p:nvPr/>
          </p:nvGrpSpPr>
          <p:grpSpPr>
            <a:xfrm>
              <a:off x="5679475" y="900000"/>
              <a:ext cx="3240000" cy="3509400"/>
              <a:chOff x="5679475" y="900000"/>
              <a:chExt cx="3240000" cy="3509400"/>
            </a:xfrm>
          </p:grpSpPr>
          <p:sp>
            <p:nvSpPr>
              <p:cNvPr id="1467" name="Google Shape;1467;p16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468" name="Google Shape;1468;p16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469" name="Google Shape;1469;p166"/>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470" name="Google Shape;1470;p166"/>
          <p:cNvGrpSpPr/>
          <p:nvPr/>
        </p:nvGrpSpPr>
        <p:grpSpPr>
          <a:xfrm>
            <a:off x="899950" y="900000"/>
            <a:ext cx="3669775" cy="3509400"/>
            <a:chOff x="899950" y="900000"/>
            <a:chExt cx="3669775" cy="3509400"/>
          </a:xfrm>
        </p:grpSpPr>
        <p:sp>
          <p:nvSpPr>
            <p:cNvPr id="1471" name="Google Shape;1471;p16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472" name="Google Shape;1472;p16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473" name="Google Shape;1473;p16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474" name="Google Shape;1474;p16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475" name="Google Shape;1475;p16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476" name="Google Shape;1476;p16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477" name="Google Shape;1477;p16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478" name="Google Shape;1478;p16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479" name="Google Shape;1479;p16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480" name="Google Shape;1480;p16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481"/>
        <p:cNvGrpSpPr/>
        <p:nvPr/>
      </p:nvGrpSpPr>
      <p:grpSpPr>
        <a:xfrm>
          <a:off x="0" y="0"/>
          <a:ext cx="0" cy="0"/>
          <a:chOff x="0" y="0"/>
          <a:chExt cx="0" cy="0"/>
        </a:xfrm>
      </p:grpSpPr>
      <p:pic>
        <p:nvPicPr>
          <p:cNvPr id="1482" name="Google Shape;1482;p16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483" name="Google Shape;1483;p16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484" name="Google Shape;1484;p167"/>
          <p:cNvGrpSpPr/>
          <p:nvPr/>
        </p:nvGrpSpPr>
        <p:grpSpPr>
          <a:xfrm>
            <a:off x="5022000" y="900000"/>
            <a:ext cx="3240000" cy="3509400"/>
            <a:chOff x="5679475" y="900000"/>
            <a:chExt cx="3240000" cy="3509400"/>
          </a:xfrm>
        </p:grpSpPr>
        <p:grpSp>
          <p:nvGrpSpPr>
            <p:cNvPr id="1485" name="Google Shape;1485;p167"/>
            <p:cNvGrpSpPr/>
            <p:nvPr/>
          </p:nvGrpSpPr>
          <p:grpSpPr>
            <a:xfrm>
              <a:off x="5679475" y="900000"/>
              <a:ext cx="3240000" cy="3509400"/>
              <a:chOff x="5679475" y="900000"/>
              <a:chExt cx="3240000" cy="3509400"/>
            </a:xfrm>
          </p:grpSpPr>
          <p:sp>
            <p:nvSpPr>
              <p:cNvPr id="1486" name="Google Shape;1486;p16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487" name="Google Shape;1487;p16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488" name="Google Shape;1488;p167"/>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489" name="Google Shape;1489;p167"/>
          <p:cNvGrpSpPr/>
          <p:nvPr/>
        </p:nvGrpSpPr>
        <p:grpSpPr>
          <a:xfrm>
            <a:off x="899950" y="900000"/>
            <a:ext cx="3669775" cy="3509400"/>
            <a:chOff x="899950" y="900000"/>
            <a:chExt cx="3669775" cy="3509400"/>
          </a:xfrm>
        </p:grpSpPr>
        <p:sp>
          <p:nvSpPr>
            <p:cNvPr id="1490" name="Google Shape;1490;p16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491" name="Google Shape;1491;p16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492" name="Google Shape;1492;p16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493" name="Google Shape;1493;p16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494" name="Google Shape;1494;p16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495" name="Google Shape;1495;p16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496" name="Google Shape;1496;p16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497" name="Google Shape;1497;p16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498" name="Google Shape;1498;p16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499" name="Google Shape;1499;p16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1500"/>
        <p:cNvGrpSpPr/>
        <p:nvPr/>
      </p:nvGrpSpPr>
      <p:grpSpPr>
        <a:xfrm>
          <a:off x="0" y="0"/>
          <a:ext cx="0" cy="0"/>
          <a:chOff x="0" y="0"/>
          <a:chExt cx="0" cy="0"/>
        </a:xfrm>
      </p:grpSpPr>
      <p:pic>
        <p:nvPicPr>
          <p:cNvPr id="1501" name="Google Shape;1501;p16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502" name="Google Shape;1502;p16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503" name="Google Shape;1503;p168"/>
          <p:cNvGrpSpPr/>
          <p:nvPr/>
        </p:nvGrpSpPr>
        <p:grpSpPr>
          <a:xfrm>
            <a:off x="5022000" y="900000"/>
            <a:ext cx="3240000" cy="3509400"/>
            <a:chOff x="5679475" y="900000"/>
            <a:chExt cx="3240000" cy="3509400"/>
          </a:xfrm>
        </p:grpSpPr>
        <p:grpSp>
          <p:nvGrpSpPr>
            <p:cNvPr id="1504" name="Google Shape;1504;p168"/>
            <p:cNvGrpSpPr/>
            <p:nvPr/>
          </p:nvGrpSpPr>
          <p:grpSpPr>
            <a:xfrm>
              <a:off x="5679475" y="900000"/>
              <a:ext cx="3240000" cy="3509400"/>
              <a:chOff x="5679475" y="900000"/>
              <a:chExt cx="3240000" cy="3509400"/>
            </a:xfrm>
          </p:grpSpPr>
          <p:sp>
            <p:nvSpPr>
              <p:cNvPr id="1505" name="Google Shape;1505;p16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506" name="Google Shape;1506;p16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507" name="Google Shape;1507;p16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508" name="Google Shape;1508;p168"/>
          <p:cNvGrpSpPr/>
          <p:nvPr/>
        </p:nvGrpSpPr>
        <p:grpSpPr>
          <a:xfrm>
            <a:off x="899950" y="900000"/>
            <a:ext cx="3669775" cy="3509400"/>
            <a:chOff x="899950" y="900000"/>
            <a:chExt cx="3669775" cy="3509400"/>
          </a:xfrm>
        </p:grpSpPr>
        <p:sp>
          <p:nvSpPr>
            <p:cNvPr id="1509" name="Google Shape;1509;p16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510" name="Google Shape;1510;p16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511" name="Google Shape;1511;p16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512" name="Google Shape;1512;p16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513" name="Google Shape;1513;p16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514" name="Google Shape;1514;p16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515" name="Google Shape;1515;p16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516" name="Google Shape;1516;p16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517" name="Google Shape;1517;p16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8" name="Google Shape;1518;p16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1519"/>
        <p:cNvGrpSpPr/>
        <p:nvPr/>
      </p:nvGrpSpPr>
      <p:grpSpPr>
        <a:xfrm>
          <a:off x="0" y="0"/>
          <a:ext cx="0" cy="0"/>
          <a:chOff x="0" y="0"/>
          <a:chExt cx="0" cy="0"/>
        </a:xfrm>
      </p:grpSpPr>
      <p:grpSp>
        <p:nvGrpSpPr>
          <p:cNvPr id="1520" name="Google Shape;1520;p169"/>
          <p:cNvGrpSpPr/>
          <p:nvPr/>
        </p:nvGrpSpPr>
        <p:grpSpPr>
          <a:xfrm>
            <a:off x="9144000" y="-31"/>
            <a:ext cx="15199542" cy="10288854"/>
            <a:chOff x="9144000" y="-31"/>
            <a:chExt cx="15199542" cy="10288854"/>
          </a:xfrm>
        </p:grpSpPr>
        <p:sp>
          <p:nvSpPr>
            <p:cNvPr id="1521" name="Google Shape;1521;p169"/>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22" name="Google Shape;1522;p169"/>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1523"/>
        <p:cNvGrpSpPr/>
        <p:nvPr/>
      </p:nvGrpSpPr>
      <p:grpSpPr>
        <a:xfrm>
          <a:off x="0" y="0"/>
          <a:ext cx="0" cy="0"/>
          <a:chOff x="0" y="0"/>
          <a:chExt cx="0" cy="0"/>
        </a:xfrm>
      </p:grpSpPr>
      <p:sp>
        <p:nvSpPr>
          <p:cNvPr id="1524" name="Google Shape;1524;p170"/>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1525"/>
        <p:cNvGrpSpPr/>
        <p:nvPr/>
      </p:nvGrpSpPr>
      <p:grpSpPr>
        <a:xfrm>
          <a:off x="0" y="0"/>
          <a:ext cx="0" cy="0"/>
          <a:chOff x="0" y="0"/>
          <a:chExt cx="0" cy="0"/>
        </a:xfrm>
      </p:grpSpPr>
      <p:sp>
        <p:nvSpPr>
          <p:cNvPr id="1526" name="Google Shape;1526;p171"/>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1527"/>
        <p:cNvGrpSpPr/>
        <p:nvPr/>
      </p:nvGrpSpPr>
      <p:grpSpPr>
        <a:xfrm>
          <a:off x="0" y="0"/>
          <a:ext cx="0" cy="0"/>
          <a:chOff x="0" y="0"/>
          <a:chExt cx="0" cy="0"/>
        </a:xfrm>
      </p:grpSpPr>
      <p:sp>
        <p:nvSpPr>
          <p:cNvPr id="1528" name="Google Shape;1528;p172"/>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1529"/>
        <p:cNvGrpSpPr/>
        <p:nvPr/>
      </p:nvGrpSpPr>
      <p:grpSpPr>
        <a:xfrm>
          <a:off x="0" y="0"/>
          <a:ext cx="0" cy="0"/>
          <a:chOff x="0" y="0"/>
          <a:chExt cx="0" cy="0"/>
        </a:xfrm>
      </p:grpSpPr>
      <p:sp>
        <p:nvSpPr>
          <p:cNvPr id="1530" name="Google Shape;1530;p173"/>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1531" name="Google Shape;1531;p173"/>
          <p:cNvGrpSpPr/>
          <p:nvPr/>
        </p:nvGrpSpPr>
        <p:grpSpPr>
          <a:xfrm>
            <a:off x="9144000" y="5143500"/>
            <a:ext cx="4392000" cy="4243500"/>
            <a:chOff x="900000" y="5143500"/>
            <a:chExt cx="4392000" cy="4243500"/>
          </a:xfrm>
        </p:grpSpPr>
        <p:sp>
          <p:nvSpPr>
            <p:cNvPr id="1532" name="Google Shape;1532;p173"/>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33" name="Google Shape;1533;p173"/>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534" name="Google Shape;1534;p173"/>
          <p:cNvGrpSpPr/>
          <p:nvPr/>
        </p:nvGrpSpPr>
        <p:grpSpPr>
          <a:xfrm>
            <a:off x="5022000" y="5143500"/>
            <a:ext cx="4392000" cy="4243500"/>
            <a:chOff x="900000" y="5143500"/>
            <a:chExt cx="4392000" cy="4243500"/>
          </a:xfrm>
        </p:grpSpPr>
        <p:sp>
          <p:nvSpPr>
            <p:cNvPr id="1535" name="Google Shape;1535;p173"/>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36" name="Google Shape;1536;p173"/>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537" name="Google Shape;1537;p173"/>
          <p:cNvGrpSpPr/>
          <p:nvPr/>
        </p:nvGrpSpPr>
        <p:grpSpPr>
          <a:xfrm>
            <a:off x="900000" y="5143500"/>
            <a:ext cx="4392000" cy="4243500"/>
            <a:chOff x="900000" y="5143500"/>
            <a:chExt cx="4392000" cy="4243500"/>
          </a:xfrm>
        </p:grpSpPr>
        <p:sp>
          <p:nvSpPr>
            <p:cNvPr id="1538" name="Google Shape;1538;p173"/>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39" name="Google Shape;1539;p173"/>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1540"/>
        <p:cNvGrpSpPr/>
        <p:nvPr/>
      </p:nvGrpSpPr>
      <p:grpSpPr>
        <a:xfrm>
          <a:off x="0" y="0"/>
          <a:ext cx="0" cy="0"/>
          <a:chOff x="0" y="0"/>
          <a:chExt cx="0" cy="0"/>
        </a:xfrm>
      </p:grpSpPr>
      <p:sp>
        <p:nvSpPr>
          <p:cNvPr id="1541" name="Google Shape;1541;p174"/>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1542" name="Google Shape;1542;p174"/>
          <p:cNvGrpSpPr/>
          <p:nvPr/>
        </p:nvGrpSpPr>
        <p:grpSpPr>
          <a:xfrm>
            <a:off x="9144000" y="5143500"/>
            <a:ext cx="4392000" cy="4243500"/>
            <a:chOff x="900000" y="5143500"/>
            <a:chExt cx="4392000" cy="4243500"/>
          </a:xfrm>
        </p:grpSpPr>
        <p:sp>
          <p:nvSpPr>
            <p:cNvPr id="1543" name="Google Shape;1543;p174"/>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44" name="Google Shape;1544;p174"/>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545" name="Google Shape;1545;p174"/>
          <p:cNvGrpSpPr/>
          <p:nvPr/>
        </p:nvGrpSpPr>
        <p:grpSpPr>
          <a:xfrm>
            <a:off x="5022000" y="5143500"/>
            <a:ext cx="4392000" cy="4243500"/>
            <a:chOff x="900000" y="5143500"/>
            <a:chExt cx="4392000" cy="4243500"/>
          </a:xfrm>
        </p:grpSpPr>
        <p:sp>
          <p:nvSpPr>
            <p:cNvPr id="1546" name="Google Shape;1546;p174"/>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47" name="Google Shape;1547;p174"/>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548" name="Google Shape;1548;p174"/>
          <p:cNvGrpSpPr/>
          <p:nvPr/>
        </p:nvGrpSpPr>
        <p:grpSpPr>
          <a:xfrm>
            <a:off x="900000" y="5143500"/>
            <a:ext cx="4392000" cy="4243500"/>
            <a:chOff x="900000" y="5143500"/>
            <a:chExt cx="4392000" cy="4243500"/>
          </a:xfrm>
        </p:grpSpPr>
        <p:sp>
          <p:nvSpPr>
            <p:cNvPr id="1549" name="Google Shape;1549;p174"/>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50" name="Google Shape;1550;p174"/>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51"/>
        <p:cNvGrpSpPr/>
        <p:nvPr/>
      </p:nvGrpSpPr>
      <p:grpSpPr>
        <a:xfrm>
          <a:off x="0" y="0"/>
          <a:ext cx="0" cy="0"/>
          <a:chOff x="0" y="0"/>
          <a:chExt cx="0" cy="0"/>
        </a:xfrm>
      </p:grpSpPr>
      <p:sp>
        <p:nvSpPr>
          <p:cNvPr id="1552" name="Google Shape;1552;p175"/>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1553" name="Google Shape;1553;p175"/>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1554" name="Google Shape;1554;p175"/>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555" name="Google Shape;1555;p175"/>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556" name="Google Shape;1556;p175"/>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1557"/>
        <p:cNvGrpSpPr/>
        <p:nvPr/>
      </p:nvGrpSpPr>
      <p:grpSpPr>
        <a:xfrm>
          <a:off x="0" y="0"/>
          <a:ext cx="0" cy="0"/>
          <a:chOff x="0" y="0"/>
          <a:chExt cx="0" cy="0"/>
        </a:xfrm>
      </p:grpSpPr>
      <p:sp>
        <p:nvSpPr>
          <p:cNvPr id="1558" name="Google Shape;1558;p176"/>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59" name="Google Shape;1559;p176"/>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0" name="Google Shape;1560;p176"/>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1" name="Google Shape;1561;p176"/>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2" name="Google Shape;1562;p176"/>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3" name="Google Shape;1563;p176"/>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4" name="Google Shape;1564;p176"/>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5" name="Google Shape;1565;p176"/>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6" name="Google Shape;1566;p176"/>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7" name="Google Shape;1567;p176"/>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8" name="Google Shape;1568;p176"/>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69" name="Google Shape;1569;p176"/>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70" name="Google Shape;1570;p176"/>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71" name="Google Shape;1571;p176"/>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1572" name="Google Shape;1572;p176"/>
          <p:cNvGrpSpPr/>
          <p:nvPr/>
        </p:nvGrpSpPr>
        <p:grpSpPr>
          <a:xfrm>
            <a:off x="-5411968" y="0"/>
            <a:ext cx="5261403" cy="6708150"/>
            <a:chOff x="838198" y="1150069"/>
            <a:chExt cx="3507602" cy="4472100"/>
          </a:xfrm>
        </p:grpSpPr>
        <p:sp>
          <p:nvSpPr>
            <p:cNvPr id="1573" name="Google Shape;1573;p176"/>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574" name="Google Shape;1574;p176"/>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1575" name="Google Shape;1575;p176"/>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576" name="Google Shape;1576;p176"/>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1577" name="Google Shape;1577;p176"/>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1578" name="Google Shape;1578;p176"/>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1579" name="Google Shape;1579;p176"/>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1580" name="Google Shape;1580;p176"/>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1581" name="Google Shape;1581;p176"/>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1582" name="Google Shape;1582;p176"/>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83" name="Google Shape;1583;p176"/>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584" name="Google Shape;1584;p176"/>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585" name="Google Shape;1585;p176"/>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1586" name="Google Shape;1586;p176"/>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587" name="Google Shape;1587;p176"/>
          <p:cNvSpPr>
            <a:spLocks noGrp="1"/>
          </p:cNvSpPr>
          <p:nvPr>
            <p:ph type="pic" idx="20"/>
          </p:nvPr>
        </p:nvSpPr>
        <p:spPr>
          <a:xfrm>
            <a:off x="0" y="0"/>
            <a:ext cx="9142200" cy="5146200"/>
          </a:xfrm>
          <a:prstGeom prst="rect">
            <a:avLst/>
          </a:prstGeom>
          <a:noFill/>
          <a:ln>
            <a:noFill/>
          </a:ln>
        </p:spPr>
      </p:sp>
      <p:sp>
        <p:nvSpPr>
          <p:cNvPr id="1588" name="Google Shape;1588;p176"/>
          <p:cNvSpPr>
            <a:spLocks noGrp="1"/>
          </p:cNvSpPr>
          <p:nvPr>
            <p:ph type="pic" idx="21"/>
          </p:nvPr>
        </p:nvSpPr>
        <p:spPr>
          <a:xfrm>
            <a:off x="9142200" y="0"/>
            <a:ext cx="9142200" cy="5146200"/>
          </a:xfrm>
          <a:prstGeom prst="rect">
            <a:avLst/>
          </a:prstGeom>
          <a:noFill/>
          <a:ln>
            <a:noFill/>
          </a:ln>
        </p:spPr>
      </p:sp>
      <p:sp>
        <p:nvSpPr>
          <p:cNvPr id="1589" name="Google Shape;1589;p176"/>
          <p:cNvSpPr>
            <a:spLocks noGrp="1"/>
          </p:cNvSpPr>
          <p:nvPr>
            <p:ph type="pic" idx="22"/>
          </p:nvPr>
        </p:nvSpPr>
        <p:spPr>
          <a:xfrm>
            <a:off x="9142200" y="5140800"/>
            <a:ext cx="9142200" cy="5146200"/>
          </a:xfrm>
          <a:prstGeom prst="rect">
            <a:avLst/>
          </a:prstGeom>
          <a:noFill/>
          <a:ln>
            <a:noFill/>
          </a:ln>
        </p:spPr>
      </p:sp>
      <p:sp>
        <p:nvSpPr>
          <p:cNvPr id="1590" name="Google Shape;1590;p176"/>
          <p:cNvSpPr>
            <a:spLocks noGrp="1"/>
          </p:cNvSpPr>
          <p:nvPr>
            <p:ph type="pic" idx="23"/>
          </p:nvPr>
        </p:nvSpPr>
        <p:spPr>
          <a:xfrm>
            <a:off x="0" y="5140800"/>
            <a:ext cx="9142200" cy="5146200"/>
          </a:xfrm>
          <a:prstGeom prst="rect">
            <a:avLst/>
          </a:prstGeom>
          <a:noFill/>
          <a:ln>
            <a:noFill/>
          </a:ln>
        </p:spPr>
      </p:sp>
      <p:grpSp>
        <p:nvGrpSpPr>
          <p:cNvPr id="1591" name="Google Shape;1591;p176"/>
          <p:cNvGrpSpPr/>
          <p:nvPr/>
        </p:nvGrpSpPr>
        <p:grpSpPr>
          <a:xfrm>
            <a:off x="-5411970" y="6876188"/>
            <a:ext cx="5261403" cy="3119400"/>
            <a:chOff x="397357" y="1593847"/>
            <a:chExt cx="3507602" cy="2079600"/>
          </a:xfrm>
        </p:grpSpPr>
        <p:sp>
          <p:nvSpPr>
            <p:cNvPr id="1592" name="Google Shape;1592;p176"/>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593" name="Google Shape;1593;p176"/>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1594" name="Google Shape;1594;p176"/>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1595" name="Google Shape;1595;p176"/>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1558"/>
                                        </p:tgtEl>
                                        <p:attrNameLst>
                                          <p:attrName>style.visibility</p:attrName>
                                        </p:attrNameLst>
                                      </p:cBhvr>
                                      <p:to>
                                        <p:strVal val="visible"/>
                                      </p:to>
                                    </p:set>
                                    <p:anim calcmode="lin" valueType="num">
                                      <p:cBhvr additive="base">
                                        <p:cTn id="7" dur="500"/>
                                        <p:tgtEl>
                                          <p:spTgt spid="1558"/>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1560"/>
                                        </p:tgtEl>
                                        <p:attrNameLst>
                                          <p:attrName>style.visibility</p:attrName>
                                        </p:attrNameLst>
                                      </p:cBhvr>
                                      <p:to>
                                        <p:strVal val="visible"/>
                                      </p:to>
                                    </p:set>
                                    <p:anim calcmode="lin" valueType="num">
                                      <p:cBhvr additive="base">
                                        <p:cTn id="10" dur="500"/>
                                        <p:tgtEl>
                                          <p:spTgt spid="1560"/>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1561"/>
                                        </p:tgtEl>
                                        <p:attrNameLst>
                                          <p:attrName>style.visibility</p:attrName>
                                        </p:attrNameLst>
                                      </p:cBhvr>
                                      <p:to>
                                        <p:strVal val="visible"/>
                                      </p:to>
                                    </p:set>
                                    <p:anim calcmode="lin" valueType="num">
                                      <p:cBhvr additive="base">
                                        <p:cTn id="13" dur="500"/>
                                        <p:tgtEl>
                                          <p:spTgt spid="1561"/>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1559"/>
                                        </p:tgtEl>
                                        <p:attrNameLst>
                                          <p:attrName>style.visibility</p:attrName>
                                        </p:attrNameLst>
                                      </p:cBhvr>
                                      <p:to>
                                        <p:strVal val="visible"/>
                                      </p:to>
                                    </p:set>
                                    <p:anim calcmode="lin" valueType="num">
                                      <p:cBhvr additive="base">
                                        <p:cTn id="16" dur="500"/>
                                        <p:tgtEl>
                                          <p:spTgt spid="1559"/>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1566"/>
                                        </p:tgtEl>
                                        <p:attrNameLst>
                                          <p:attrName>style.visibility</p:attrName>
                                        </p:attrNameLst>
                                      </p:cBhvr>
                                      <p:to>
                                        <p:strVal val="visible"/>
                                      </p:to>
                                    </p:set>
                                    <p:animEffect transition="in" filter="fade">
                                      <p:cBhvr>
                                        <p:cTn id="19" dur="500"/>
                                        <p:tgtEl>
                                          <p:spTgt spid="1566"/>
                                        </p:tgtEl>
                                      </p:cBhvr>
                                    </p:animEffect>
                                  </p:childTnLst>
                                </p:cTn>
                              </p:par>
                              <p:par>
                                <p:cTn id="20" presetID="10" presetClass="entr" presetSubtype="0" fill="hold" nodeType="withEffect">
                                  <p:stCondLst>
                                    <p:cond delay="750"/>
                                  </p:stCondLst>
                                  <p:childTnLst>
                                    <p:set>
                                      <p:cBhvr>
                                        <p:cTn id="21" dur="1" fill="hold">
                                          <p:stCondLst>
                                            <p:cond delay="0"/>
                                          </p:stCondLst>
                                        </p:cTn>
                                        <p:tgtEl>
                                          <p:spTgt spid="1567">
                                            <p:txEl>
                                              <p:pRg st="0" end="0"/>
                                            </p:txEl>
                                          </p:spTgt>
                                        </p:tgtEl>
                                        <p:attrNameLst>
                                          <p:attrName>style.visibility</p:attrName>
                                        </p:attrNameLst>
                                      </p:cBhvr>
                                      <p:to>
                                        <p:strVal val="visible"/>
                                      </p:to>
                                    </p:set>
                                    <p:animEffect transition="in" filter="fade">
                                      <p:cBhvr>
                                        <p:cTn id="22" dur="500"/>
                                        <p:tgtEl>
                                          <p:spTgt spid="1567">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1567">
                                            <p:txEl>
                                              <p:pRg st="1" end="1"/>
                                            </p:txEl>
                                          </p:spTgt>
                                        </p:tgtEl>
                                        <p:attrNameLst>
                                          <p:attrName>style.visibility</p:attrName>
                                        </p:attrNameLst>
                                      </p:cBhvr>
                                      <p:to>
                                        <p:strVal val="visible"/>
                                      </p:to>
                                    </p:set>
                                    <p:animEffect transition="in" filter="fade">
                                      <p:cBhvr>
                                        <p:cTn id="25" dur="500"/>
                                        <p:tgtEl>
                                          <p:spTgt spid="1567">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1567">
                                            <p:txEl>
                                              <p:pRg st="2" end="2"/>
                                            </p:txEl>
                                          </p:spTgt>
                                        </p:tgtEl>
                                        <p:attrNameLst>
                                          <p:attrName>style.visibility</p:attrName>
                                        </p:attrNameLst>
                                      </p:cBhvr>
                                      <p:to>
                                        <p:strVal val="visible"/>
                                      </p:to>
                                    </p:set>
                                    <p:animEffect transition="in" filter="fade">
                                      <p:cBhvr>
                                        <p:cTn id="28" dur="500"/>
                                        <p:tgtEl>
                                          <p:spTgt spid="1567">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1567">
                                            <p:txEl>
                                              <p:pRg st="3" end="3"/>
                                            </p:txEl>
                                          </p:spTgt>
                                        </p:tgtEl>
                                        <p:attrNameLst>
                                          <p:attrName>style.visibility</p:attrName>
                                        </p:attrNameLst>
                                      </p:cBhvr>
                                      <p:to>
                                        <p:strVal val="visible"/>
                                      </p:to>
                                    </p:set>
                                    <p:animEffect transition="in" filter="fade">
                                      <p:cBhvr>
                                        <p:cTn id="31" dur="500"/>
                                        <p:tgtEl>
                                          <p:spTgt spid="1567">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1567">
                                            <p:txEl>
                                              <p:pRg st="4" end="4"/>
                                            </p:txEl>
                                          </p:spTgt>
                                        </p:tgtEl>
                                        <p:attrNameLst>
                                          <p:attrName>style.visibility</p:attrName>
                                        </p:attrNameLst>
                                      </p:cBhvr>
                                      <p:to>
                                        <p:strVal val="visible"/>
                                      </p:to>
                                    </p:set>
                                    <p:animEffect transition="in" filter="fade">
                                      <p:cBhvr>
                                        <p:cTn id="34" dur="500"/>
                                        <p:tgtEl>
                                          <p:spTgt spid="1567">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1567">
                                            <p:txEl>
                                              <p:pRg st="5" end="5"/>
                                            </p:txEl>
                                          </p:spTgt>
                                        </p:tgtEl>
                                        <p:attrNameLst>
                                          <p:attrName>style.visibility</p:attrName>
                                        </p:attrNameLst>
                                      </p:cBhvr>
                                      <p:to>
                                        <p:strVal val="visible"/>
                                      </p:to>
                                    </p:set>
                                    <p:animEffect transition="in" filter="fade">
                                      <p:cBhvr>
                                        <p:cTn id="37" dur="500"/>
                                        <p:tgtEl>
                                          <p:spTgt spid="1567">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1567">
                                            <p:txEl>
                                              <p:pRg st="6" end="6"/>
                                            </p:txEl>
                                          </p:spTgt>
                                        </p:tgtEl>
                                        <p:attrNameLst>
                                          <p:attrName>style.visibility</p:attrName>
                                        </p:attrNameLst>
                                      </p:cBhvr>
                                      <p:to>
                                        <p:strVal val="visible"/>
                                      </p:to>
                                    </p:set>
                                    <p:animEffect transition="in" filter="fade">
                                      <p:cBhvr>
                                        <p:cTn id="40" dur="500"/>
                                        <p:tgtEl>
                                          <p:spTgt spid="1567">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1567">
                                            <p:txEl>
                                              <p:pRg st="7" end="7"/>
                                            </p:txEl>
                                          </p:spTgt>
                                        </p:tgtEl>
                                        <p:attrNameLst>
                                          <p:attrName>style.visibility</p:attrName>
                                        </p:attrNameLst>
                                      </p:cBhvr>
                                      <p:to>
                                        <p:strVal val="visible"/>
                                      </p:to>
                                    </p:set>
                                    <p:animEffect transition="in" filter="fade">
                                      <p:cBhvr>
                                        <p:cTn id="43" dur="500"/>
                                        <p:tgtEl>
                                          <p:spTgt spid="1567">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1567">
                                            <p:txEl>
                                              <p:pRg st="8" end="8"/>
                                            </p:txEl>
                                          </p:spTgt>
                                        </p:tgtEl>
                                        <p:attrNameLst>
                                          <p:attrName>style.visibility</p:attrName>
                                        </p:attrNameLst>
                                      </p:cBhvr>
                                      <p:to>
                                        <p:strVal val="visible"/>
                                      </p:to>
                                    </p:set>
                                    <p:animEffect transition="in" filter="fade">
                                      <p:cBhvr>
                                        <p:cTn id="46" dur="500"/>
                                        <p:tgtEl>
                                          <p:spTgt spid="1567">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1568"/>
                                        </p:tgtEl>
                                        <p:attrNameLst>
                                          <p:attrName>style.visibility</p:attrName>
                                        </p:attrNameLst>
                                      </p:cBhvr>
                                      <p:to>
                                        <p:strVal val="visible"/>
                                      </p:to>
                                    </p:set>
                                    <p:animEffect transition="in" filter="fade">
                                      <p:cBhvr>
                                        <p:cTn id="49" dur="500"/>
                                        <p:tgtEl>
                                          <p:spTgt spid="1568"/>
                                        </p:tgtEl>
                                      </p:cBhvr>
                                    </p:animEffect>
                                  </p:childTnLst>
                                </p:cTn>
                              </p:par>
                              <p:par>
                                <p:cTn id="50" presetID="10" presetClass="entr" presetSubtype="0" fill="hold" nodeType="withEffect">
                                  <p:stCondLst>
                                    <p:cond delay="1000"/>
                                  </p:stCondLst>
                                  <p:childTnLst>
                                    <p:set>
                                      <p:cBhvr>
                                        <p:cTn id="51" dur="1" fill="hold">
                                          <p:stCondLst>
                                            <p:cond delay="0"/>
                                          </p:stCondLst>
                                        </p:cTn>
                                        <p:tgtEl>
                                          <p:spTgt spid="1569">
                                            <p:txEl>
                                              <p:pRg st="0" end="0"/>
                                            </p:txEl>
                                          </p:spTgt>
                                        </p:tgtEl>
                                        <p:attrNameLst>
                                          <p:attrName>style.visibility</p:attrName>
                                        </p:attrNameLst>
                                      </p:cBhvr>
                                      <p:to>
                                        <p:strVal val="visible"/>
                                      </p:to>
                                    </p:set>
                                    <p:animEffect transition="in" filter="fade">
                                      <p:cBhvr>
                                        <p:cTn id="52" dur="500"/>
                                        <p:tgtEl>
                                          <p:spTgt spid="1569">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1569">
                                            <p:txEl>
                                              <p:pRg st="1" end="1"/>
                                            </p:txEl>
                                          </p:spTgt>
                                        </p:tgtEl>
                                        <p:attrNameLst>
                                          <p:attrName>style.visibility</p:attrName>
                                        </p:attrNameLst>
                                      </p:cBhvr>
                                      <p:to>
                                        <p:strVal val="visible"/>
                                      </p:to>
                                    </p:set>
                                    <p:animEffect transition="in" filter="fade">
                                      <p:cBhvr>
                                        <p:cTn id="55" dur="500"/>
                                        <p:tgtEl>
                                          <p:spTgt spid="1569">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1569">
                                            <p:txEl>
                                              <p:pRg st="2" end="2"/>
                                            </p:txEl>
                                          </p:spTgt>
                                        </p:tgtEl>
                                        <p:attrNameLst>
                                          <p:attrName>style.visibility</p:attrName>
                                        </p:attrNameLst>
                                      </p:cBhvr>
                                      <p:to>
                                        <p:strVal val="visible"/>
                                      </p:to>
                                    </p:set>
                                    <p:animEffect transition="in" filter="fade">
                                      <p:cBhvr>
                                        <p:cTn id="58" dur="500"/>
                                        <p:tgtEl>
                                          <p:spTgt spid="1569">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1569">
                                            <p:txEl>
                                              <p:pRg st="3" end="3"/>
                                            </p:txEl>
                                          </p:spTgt>
                                        </p:tgtEl>
                                        <p:attrNameLst>
                                          <p:attrName>style.visibility</p:attrName>
                                        </p:attrNameLst>
                                      </p:cBhvr>
                                      <p:to>
                                        <p:strVal val="visible"/>
                                      </p:to>
                                    </p:set>
                                    <p:animEffect transition="in" filter="fade">
                                      <p:cBhvr>
                                        <p:cTn id="61" dur="500"/>
                                        <p:tgtEl>
                                          <p:spTgt spid="1569">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1569">
                                            <p:txEl>
                                              <p:pRg st="4" end="4"/>
                                            </p:txEl>
                                          </p:spTgt>
                                        </p:tgtEl>
                                        <p:attrNameLst>
                                          <p:attrName>style.visibility</p:attrName>
                                        </p:attrNameLst>
                                      </p:cBhvr>
                                      <p:to>
                                        <p:strVal val="visible"/>
                                      </p:to>
                                    </p:set>
                                    <p:animEffect transition="in" filter="fade">
                                      <p:cBhvr>
                                        <p:cTn id="64" dur="500"/>
                                        <p:tgtEl>
                                          <p:spTgt spid="1569">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1569">
                                            <p:txEl>
                                              <p:pRg st="5" end="5"/>
                                            </p:txEl>
                                          </p:spTgt>
                                        </p:tgtEl>
                                        <p:attrNameLst>
                                          <p:attrName>style.visibility</p:attrName>
                                        </p:attrNameLst>
                                      </p:cBhvr>
                                      <p:to>
                                        <p:strVal val="visible"/>
                                      </p:to>
                                    </p:set>
                                    <p:animEffect transition="in" filter="fade">
                                      <p:cBhvr>
                                        <p:cTn id="67" dur="500"/>
                                        <p:tgtEl>
                                          <p:spTgt spid="1569">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1569">
                                            <p:txEl>
                                              <p:pRg st="6" end="6"/>
                                            </p:txEl>
                                          </p:spTgt>
                                        </p:tgtEl>
                                        <p:attrNameLst>
                                          <p:attrName>style.visibility</p:attrName>
                                        </p:attrNameLst>
                                      </p:cBhvr>
                                      <p:to>
                                        <p:strVal val="visible"/>
                                      </p:to>
                                    </p:set>
                                    <p:animEffect transition="in" filter="fade">
                                      <p:cBhvr>
                                        <p:cTn id="70" dur="500"/>
                                        <p:tgtEl>
                                          <p:spTgt spid="1569">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1569">
                                            <p:txEl>
                                              <p:pRg st="7" end="7"/>
                                            </p:txEl>
                                          </p:spTgt>
                                        </p:tgtEl>
                                        <p:attrNameLst>
                                          <p:attrName>style.visibility</p:attrName>
                                        </p:attrNameLst>
                                      </p:cBhvr>
                                      <p:to>
                                        <p:strVal val="visible"/>
                                      </p:to>
                                    </p:set>
                                    <p:animEffect transition="in" filter="fade">
                                      <p:cBhvr>
                                        <p:cTn id="73" dur="500"/>
                                        <p:tgtEl>
                                          <p:spTgt spid="1569">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1569">
                                            <p:txEl>
                                              <p:pRg st="8" end="8"/>
                                            </p:txEl>
                                          </p:spTgt>
                                        </p:tgtEl>
                                        <p:attrNameLst>
                                          <p:attrName>style.visibility</p:attrName>
                                        </p:attrNameLst>
                                      </p:cBhvr>
                                      <p:to>
                                        <p:strVal val="visible"/>
                                      </p:to>
                                    </p:set>
                                    <p:animEffect transition="in" filter="fade">
                                      <p:cBhvr>
                                        <p:cTn id="76" dur="500"/>
                                        <p:tgtEl>
                                          <p:spTgt spid="1569">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1562"/>
                                        </p:tgtEl>
                                        <p:attrNameLst>
                                          <p:attrName>style.visibility</p:attrName>
                                        </p:attrNameLst>
                                      </p:cBhvr>
                                      <p:to>
                                        <p:strVal val="visible"/>
                                      </p:to>
                                    </p:set>
                                    <p:animEffect transition="in" filter="fade">
                                      <p:cBhvr>
                                        <p:cTn id="79" dur="500"/>
                                        <p:tgtEl>
                                          <p:spTgt spid="1562"/>
                                        </p:tgtEl>
                                      </p:cBhvr>
                                    </p:animEffect>
                                  </p:childTnLst>
                                </p:cTn>
                              </p:par>
                              <p:par>
                                <p:cTn id="80" presetID="10" presetClass="entr" presetSubtype="0" fill="hold" nodeType="withEffect">
                                  <p:stCondLst>
                                    <p:cond delay="1250"/>
                                  </p:stCondLst>
                                  <p:childTnLst>
                                    <p:set>
                                      <p:cBhvr>
                                        <p:cTn id="81" dur="1" fill="hold">
                                          <p:stCondLst>
                                            <p:cond delay="0"/>
                                          </p:stCondLst>
                                        </p:cTn>
                                        <p:tgtEl>
                                          <p:spTgt spid="1563">
                                            <p:txEl>
                                              <p:pRg st="0" end="0"/>
                                            </p:txEl>
                                          </p:spTgt>
                                        </p:tgtEl>
                                        <p:attrNameLst>
                                          <p:attrName>style.visibility</p:attrName>
                                        </p:attrNameLst>
                                      </p:cBhvr>
                                      <p:to>
                                        <p:strVal val="visible"/>
                                      </p:to>
                                    </p:set>
                                    <p:animEffect transition="in" filter="fade">
                                      <p:cBhvr>
                                        <p:cTn id="82" dur="500"/>
                                        <p:tgtEl>
                                          <p:spTgt spid="1563">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1563">
                                            <p:txEl>
                                              <p:pRg st="1" end="1"/>
                                            </p:txEl>
                                          </p:spTgt>
                                        </p:tgtEl>
                                        <p:attrNameLst>
                                          <p:attrName>style.visibility</p:attrName>
                                        </p:attrNameLst>
                                      </p:cBhvr>
                                      <p:to>
                                        <p:strVal val="visible"/>
                                      </p:to>
                                    </p:set>
                                    <p:animEffect transition="in" filter="fade">
                                      <p:cBhvr>
                                        <p:cTn id="85" dur="500"/>
                                        <p:tgtEl>
                                          <p:spTgt spid="1563">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1563">
                                            <p:txEl>
                                              <p:pRg st="2" end="2"/>
                                            </p:txEl>
                                          </p:spTgt>
                                        </p:tgtEl>
                                        <p:attrNameLst>
                                          <p:attrName>style.visibility</p:attrName>
                                        </p:attrNameLst>
                                      </p:cBhvr>
                                      <p:to>
                                        <p:strVal val="visible"/>
                                      </p:to>
                                    </p:set>
                                    <p:animEffect transition="in" filter="fade">
                                      <p:cBhvr>
                                        <p:cTn id="88" dur="500"/>
                                        <p:tgtEl>
                                          <p:spTgt spid="1563">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1563">
                                            <p:txEl>
                                              <p:pRg st="3" end="3"/>
                                            </p:txEl>
                                          </p:spTgt>
                                        </p:tgtEl>
                                        <p:attrNameLst>
                                          <p:attrName>style.visibility</p:attrName>
                                        </p:attrNameLst>
                                      </p:cBhvr>
                                      <p:to>
                                        <p:strVal val="visible"/>
                                      </p:to>
                                    </p:set>
                                    <p:animEffect transition="in" filter="fade">
                                      <p:cBhvr>
                                        <p:cTn id="91" dur="500"/>
                                        <p:tgtEl>
                                          <p:spTgt spid="1563">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1563">
                                            <p:txEl>
                                              <p:pRg st="4" end="4"/>
                                            </p:txEl>
                                          </p:spTgt>
                                        </p:tgtEl>
                                        <p:attrNameLst>
                                          <p:attrName>style.visibility</p:attrName>
                                        </p:attrNameLst>
                                      </p:cBhvr>
                                      <p:to>
                                        <p:strVal val="visible"/>
                                      </p:to>
                                    </p:set>
                                    <p:animEffect transition="in" filter="fade">
                                      <p:cBhvr>
                                        <p:cTn id="94" dur="500"/>
                                        <p:tgtEl>
                                          <p:spTgt spid="1563">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1563">
                                            <p:txEl>
                                              <p:pRg st="5" end="5"/>
                                            </p:txEl>
                                          </p:spTgt>
                                        </p:tgtEl>
                                        <p:attrNameLst>
                                          <p:attrName>style.visibility</p:attrName>
                                        </p:attrNameLst>
                                      </p:cBhvr>
                                      <p:to>
                                        <p:strVal val="visible"/>
                                      </p:to>
                                    </p:set>
                                    <p:animEffect transition="in" filter="fade">
                                      <p:cBhvr>
                                        <p:cTn id="97" dur="500"/>
                                        <p:tgtEl>
                                          <p:spTgt spid="1563">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1563">
                                            <p:txEl>
                                              <p:pRg st="6" end="6"/>
                                            </p:txEl>
                                          </p:spTgt>
                                        </p:tgtEl>
                                        <p:attrNameLst>
                                          <p:attrName>style.visibility</p:attrName>
                                        </p:attrNameLst>
                                      </p:cBhvr>
                                      <p:to>
                                        <p:strVal val="visible"/>
                                      </p:to>
                                    </p:set>
                                    <p:animEffect transition="in" filter="fade">
                                      <p:cBhvr>
                                        <p:cTn id="100" dur="500"/>
                                        <p:tgtEl>
                                          <p:spTgt spid="1563">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1563">
                                            <p:txEl>
                                              <p:pRg st="7" end="7"/>
                                            </p:txEl>
                                          </p:spTgt>
                                        </p:tgtEl>
                                        <p:attrNameLst>
                                          <p:attrName>style.visibility</p:attrName>
                                        </p:attrNameLst>
                                      </p:cBhvr>
                                      <p:to>
                                        <p:strVal val="visible"/>
                                      </p:to>
                                    </p:set>
                                    <p:animEffect transition="in" filter="fade">
                                      <p:cBhvr>
                                        <p:cTn id="103" dur="500"/>
                                        <p:tgtEl>
                                          <p:spTgt spid="1563">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1563">
                                            <p:txEl>
                                              <p:pRg st="8" end="8"/>
                                            </p:txEl>
                                          </p:spTgt>
                                        </p:tgtEl>
                                        <p:attrNameLst>
                                          <p:attrName>style.visibility</p:attrName>
                                        </p:attrNameLst>
                                      </p:cBhvr>
                                      <p:to>
                                        <p:strVal val="visible"/>
                                      </p:to>
                                    </p:set>
                                    <p:animEffect transition="in" filter="fade">
                                      <p:cBhvr>
                                        <p:cTn id="106" dur="500"/>
                                        <p:tgtEl>
                                          <p:spTgt spid="1563">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1564"/>
                                        </p:tgtEl>
                                        <p:attrNameLst>
                                          <p:attrName>style.visibility</p:attrName>
                                        </p:attrNameLst>
                                      </p:cBhvr>
                                      <p:to>
                                        <p:strVal val="visible"/>
                                      </p:to>
                                    </p:set>
                                    <p:animEffect transition="in" filter="fade">
                                      <p:cBhvr>
                                        <p:cTn id="109" dur="500"/>
                                        <p:tgtEl>
                                          <p:spTgt spid="1564"/>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1565">
                                            <p:txEl>
                                              <p:pRg st="0" end="0"/>
                                            </p:txEl>
                                          </p:spTgt>
                                        </p:tgtEl>
                                        <p:attrNameLst>
                                          <p:attrName>style.visibility</p:attrName>
                                        </p:attrNameLst>
                                      </p:cBhvr>
                                      <p:to>
                                        <p:strVal val="visible"/>
                                      </p:to>
                                    </p:set>
                                    <p:animEffect transition="in" filter="fade">
                                      <p:cBhvr>
                                        <p:cTn id="112" dur="500"/>
                                        <p:tgtEl>
                                          <p:spTgt spid="1565">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1565">
                                            <p:txEl>
                                              <p:pRg st="1" end="1"/>
                                            </p:txEl>
                                          </p:spTgt>
                                        </p:tgtEl>
                                        <p:attrNameLst>
                                          <p:attrName>style.visibility</p:attrName>
                                        </p:attrNameLst>
                                      </p:cBhvr>
                                      <p:to>
                                        <p:strVal val="visible"/>
                                      </p:to>
                                    </p:set>
                                    <p:animEffect transition="in" filter="fade">
                                      <p:cBhvr>
                                        <p:cTn id="115" dur="500"/>
                                        <p:tgtEl>
                                          <p:spTgt spid="1565">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1565">
                                            <p:txEl>
                                              <p:pRg st="2" end="2"/>
                                            </p:txEl>
                                          </p:spTgt>
                                        </p:tgtEl>
                                        <p:attrNameLst>
                                          <p:attrName>style.visibility</p:attrName>
                                        </p:attrNameLst>
                                      </p:cBhvr>
                                      <p:to>
                                        <p:strVal val="visible"/>
                                      </p:to>
                                    </p:set>
                                    <p:animEffect transition="in" filter="fade">
                                      <p:cBhvr>
                                        <p:cTn id="118" dur="500"/>
                                        <p:tgtEl>
                                          <p:spTgt spid="1565">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1565">
                                            <p:txEl>
                                              <p:pRg st="3" end="3"/>
                                            </p:txEl>
                                          </p:spTgt>
                                        </p:tgtEl>
                                        <p:attrNameLst>
                                          <p:attrName>style.visibility</p:attrName>
                                        </p:attrNameLst>
                                      </p:cBhvr>
                                      <p:to>
                                        <p:strVal val="visible"/>
                                      </p:to>
                                    </p:set>
                                    <p:animEffect transition="in" filter="fade">
                                      <p:cBhvr>
                                        <p:cTn id="121" dur="500"/>
                                        <p:tgtEl>
                                          <p:spTgt spid="1565">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1565">
                                            <p:txEl>
                                              <p:pRg st="4" end="4"/>
                                            </p:txEl>
                                          </p:spTgt>
                                        </p:tgtEl>
                                        <p:attrNameLst>
                                          <p:attrName>style.visibility</p:attrName>
                                        </p:attrNameLst>
                                      </p:cBhvr>
                                      <p:to>
                                        <p:strVal val="visible"/>
                                      </p:to>
                                    </p:set>
                                    <p:animEffect transition="in" filter="fade">
                                      <p:cBhvr>
                                        <p:cTn id="124" dur="500"/>
                                        <p:tgtEl>
                                          <p:spTgt spid="1565">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1565">
                                            <p:txEl>
                                              <p:pRg st="5" end="5"/>
                                            </p:txEl>
                                          </p:spTgt>
                                        </p:tgtEl>
                                        <p:attrNameLst>
                                          <p:attrName>style.visibility</p:attrName>
                                        </p:attrNameLst>
                                      </p:cBhvr>
                                      <p:to>
                                        <p:strVal val="visible"/>
                                      </p:to>
                                    </p:set>
                                    <p:animEffect transition="in" filter="fade">
                                      <p:cBhvr>
                                        <p:cTn id="127" dur="500"/>
                                        <p:tgtEl>
                                          <p:spTgt spid="1565">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1565">
                                            <p:txEl>
                                              <p:pRg st="6" end="6"/>
                                            </p:txEl>
                                          </p:spTgt>
                                        </p:tgtEl>
                                        <p:attrNameLst>
                                          <p:attrName>style.visibility</p:attrName>
                                        </p:attrNameLst>
                                      </p:cBhvr>
                                      <p:to>
                                        <p:strVal val="visible"/>
                                      </p:to>
                                    </p:set>
                                    <p:animEffect transition="in" filter="fade">
                                      <p:cBhvr>
                                        <p:cTn id="130" dur="500"/>
                                        <p:tgtEl>
                                          <p:spTgt spid="1565">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1565">
                                            <p:txEl>
                                              <p:pRg st="7" end="7"/>
                                            </p:txEl>
                                          </p:spTgt>
                                        </p:tgtEl>
                                        <p:attrNameLst>
                                          <p:attrName>style.visibility</p:attrName>
                                        </p:attrNameLst>
                                      </p:cBhvr>
                                      <p:to>
                                        <p:strVal val="visible"/>
                                      </p:to>
                                    </p:set>
                                    <p:animEffect transition="in" filter="fade">
                                      <p:cBhvr>
                                        <p:cTn id="133" dur="500"/>
                                        <p:tgtEl>
                                          <p:spTgt spid="1565">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1565">
                                            <p:txEl>
                                              <p:pRg st="8" end="8"/>
                                            </p:txEl>
                                          </p:spTgt>
                                        </p:tgtEl>
                                        <p:attrNameLst>
                                          <p:attrName>style.visibility</p:attrName>
                                        </p:attrNameLst>
                                      </p:cBhvr>
                                      <p:to>
                                        <p:strVal val="visible"/>
                                      </p:to>
                                    </p:set>
                                    <p:animEffect transition="in" filter="fade">
                                      <p:cBhvr>
                                        <p:cTn id="136" dur="500"/>
                                        <p:tgtEl>
                                          <p:spTgt spid="156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1600"/>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1601"/>
        <p:cNvGrpSpPr/>
        <p:nvPr/>
      </p:nvGrpSpPr>
      <p:grpSpPr>
        <a:xfrm>
          <a:off x="0" y="0"/>
          <a:ext cx="0" cy="0"/>
          <a:chOff x="0" y="0"/>
          <a:chExt cx="0" cy="0"/>
        </a:xfrm>
      </p:grpSpPr>
      <p:sp>
        <p:nvSpPr>
          <p:cNvPr id="1602" name="Google Shape;1602;p179"/>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1603" name="Google Shape;1603;p179"/>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1604" name="Google Shape;1604;p179"/>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1605"/>
        <p:cNvGrpSpPr/>
        <p:nvPr/>
      </p:nvGrpSpPr>
      <p:grpSpPr>
        <a:xfrm>
          <a:off x="0" y="0"/>
          <a:ext cx="0" cy="0"/>
          <a:chOff x="0" y="0"/>
          <a:chExt cx="0" cy="0"/>
        </a:xfrm>
      </p:grpSpPr>
      <p:sp>
        <p:nvSpPr>
          <p:cNvPr id="1606" name="Google Shape;1606;p180"/>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1607" name="Google Shape;1607;p180"/>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1608" name="Google Shape;1608;p180"/>
          <p:cNvGrpSpPr/>
          <p:nvPr/>
        </p:nvGrpSpPr>
        <p:grpSpPr>
          <a:xfrm>
            <a:off x="9237880" y="6679979"/>
            <a:ext cx="3985318" cy="2707277"/>
            <a:chOff x="5112000" y="3819601"/>
            <a:chExt cx="3914082" cy="2649518"/>
          </a:xfrm>
        </p:grpSpPr>
        <p:sp>
          <p:nvSpPr>
            <p:cNvPr id="1609" name="Google Shape;1609;p180"/>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10" name="Google Shape;1610;p180"/>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1611" name="Google Shape;1611;p180"/>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1612" name="Google Shape;1612;p180"/>
          <p:cNvGrpSpPr/>
          <p:nvPr/>
        </p:nvGrpSpPr>
        <p:grpSpPr>
          <a:xfrm>
            <a:off x="13402800" y="6679800"/>
            <a:ext cx="3985200" cy="2707450"/>
            <a:chOff x="9234000" y="990075"/>
            <a:chExt cx="3985200" cy="2707450"/>
          </a:xfrm>
        </p:grpSpPr>
        <p:sp>
          <p:nvSpPr>
            <p:cNvPr id="1613" name="Google Shape;1613;p180"/>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14" name="Google Shape;1614;p180"/>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1615" name="Google Shape;1615;p180"/>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16" name="Google Shape;1616;p180"/>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17" name="Google Shape;1617;p180"/>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18" name="Google Shape;1618;p180"/>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1619" name="Google Shape;1619;p180"/>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20" name="Google Shape;1620;p180"/>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21" name="Google Shape;1621;p180"/>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22" name="Google Shape;1622;p180"/>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1623" name="Google Shape;1623;p180"/>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1624"/>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1625"/>
        <p:cNvGrpSpPr/>
        <p:nvPr/>
      </p:nvGrpSpPr>
      <p:grpSpPr>
        <a:xfrm>
          <a:off x="0" y="0"/>
          <a:ext cx="0" cy="0"/>
          <a:chOff x="0" y="0"/>
          <a:chExt cx="0" cy="0"/>
        </a:xfrm>
      </p:grpSpPr>
      <p:sp>
        <p:nvSpPr>
          <p:cNvPr id="1626" name="Google Shape;1626;p182"/>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1627" name="Google Shape;1627;p182"/>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1628" name="Google Shape;1628;p182"/>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1629" name="Google Shape;1629;p182"/>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1630" name="Google Shape;1630;p182"/>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1631" name="Google Shape;1631;p182"/>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1632" name="Google Shape;1632;p182"/>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1633" name="Google Shape;1633;p182"/>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1634" name="Google Shape;1634;p182"/>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1635" name="Google Shape;1635;p182"/>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1636" name="Google Shape;1636;p182"/>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1637" name="Google Shape;1637;p182"/>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1638" name="Google Shape;1638;p182"/>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1639" name="Google Shape;1639;p182"/>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1640" name="Google Shape;1640;p182"/>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1641" name="Google Shape;1641;p182"/>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1642" name="Google Shape;1642;p182"/>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1643" name="Google Shape;1643;p182"/>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1644" name="Google Shape;1644;p182"/>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1645"/>
        <p:cNvGrpSpPr/>
        <p:nvPr/>
      </p:nvGrpSpPr>
      <p:grpSpPr>
        <a:xfrm>
          <a:off x="0" y="0"/>
          <a:ext cx="0" cy="0"/>
          <a:chOff x="0" y="0"/>
          <a:chExt cx="0" cy="0"/>
        </a:xfrm>
      </p:grpSpPr>
      <p:pic>
        <p:nvPicPr>
          <p:cNvPr id="1646" name="Google Shape;1646;p183"/>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647" name="Google Shape;1647;p183"/>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1648" name="Google Shape;1648;p183"/>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649" name="Google Shape;1649;p183"/>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1650"/>
        <p:cNvGrpSpPr/>
        <p:nvPr/>
      </p:nvGrpSpPr>
      <p:grpSpPr>
        <a:xfrm>
          <a:off x="0" y="0"/>
          <a:ext cx="0" cy="0"/>
          <a:chOff x="0" y="0"/>
          <a:chExt cx="0" cy="0"/>
        </a:xfrm>
      </p:grpSpPr>
      <p:pic>
        <p:nvPicPr>
          <p:cNvPr id="1651" name="Google Shape;1651;p184"/>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1652" name="Google Shape;1652;p184"/>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1653" name="Google Shape;1653;p184"/>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654" name="Google Shape;1654;p184"/>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1655"/>
        <p:cNvGrpSpPr/>
        <p:nvPr/>
      </p:nvGrpSpPr>
      <p:grpSpPr>
        <a:xfrm>
          <a:off x="0" y="0"/>
          <a:ext cx="0" cy="0"/>
          <a:chOff x="0" y="0"/>
          <a:chExt cx="0" cy="0"/>
        </a:xfrm>
      </p:grpSpPr>
      <p:pic>
        <p:nvPicPr>
          <p:cNvPr id="1656" name="Google Shape;1656;p185"/>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657" name="Google Shape;1657;p185"/>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658" name="Google Shape;1658;p185"/>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659" name="Google Shape;1659;p185"/>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1660"/>
        <p:cNvGrpSpPr/>
        <p:nvPr/>
      </p:nvGrpSpPr>
      <p:grpSpPr>
        <a:xfrm>
          <a:off x="0" y="0"/>
          <a:ext cx="0" cy="0"/>
          <a:chOff x="0" y="0"/>
          <a:chExt cx="0" cy="0"/>
        </a:xfrm>
      </p:grpSpPr>
      <p:pic>
        <p:nvPicPr>
          <p:cNvPr id="1661" name="Google Shape;1661;p186"/>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662" name="Google Shape;1662;p186"/>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663" name="Google Shape;1663;p186"/>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664" name="Google Shape;1664;p186"/>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1665"/>
        <p:cNvGrpSpPr/>
        <p:nvPr/>
      </p:nvGrpSpPr>
      <p:grpSpPr>
        <a:xfrm>
          <a:off x="0" y="0"/>
          <a:ext cx="0" cy="0"/>
          <a:chOff x="0" y="0"/>
          <a:chExt cx="0" cy="0"/>
        </a:xfrm>
      </p:grpSpPr>
      <p:pic>
        <p:nvPicPr>
          <p:cNvPr id="1666" name="Google Shape;1666;p187"/>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1667" name="Google Shape;1667;p187"/>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668" name="Google Shape;1668;p187"/>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669" name="Google Shape;1669;p187"/>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1670"/>
        <p:cNvGrpSpPr/>
        <p:nvPr/>
      </p:nvGrpSpPr>
      <p:grpSpPr>
        <a:xfrm>
          <a:off x="0" y="0"/>
          <a:ext cx="0" cy="0"/>
          <a:chOff x="0" y="0"/>
          <a:chExt cx="0" cy="0"/>
        </a:xfrm>
      </p:grpSpPr>
      <p:pic>
        <p:nvPicPr>
          <p:cNvPr id="1671" name="Google Shape;1671;p188"/>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1672" name="Google Shape;1672;p188"/>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673" name="Google Shape;1673;p188"/>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674" name="Google Shape;1674;p188"/>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1675"/>
        <p:cNvGrpSpPr/>
        <p:nvPr/>
      </p:nvGrpSpPr>
      <p:grpSpPr>
        <a:xfrm>
          <a:off x="0" y="0"/>
          <a:ext cx="0" cy="0"/>
          <a:chOff x="0" y="0"/>
          <a:chExt cx="0" cy="0"/>
        </a:xfrm>
      </p:grpSpPr>
      <p:grpSp>
        <p:nvGrpSpPr>
          <p:cNvPr id="1676" name="Google Shape;1676;p189"/>
          <p:cNvGrpSpPr/>
          <p:nvPr/>
        </p:nvGrpSpPr>
        <p:grpSpPr>
          <a:xfrm>
            <a:off x="12391200" y="900000"/>
            <a:ext cx="4996800" cy="4874400"/>
            <a:chOff x="12391200" y="900000"/>
            <a:chExt cx="4996800" cy="4874400"/>
          </a:xfrm>
        </p:grpSpPr>
        <p:sp>
          <p:nvSpPr>
            <p:cNvPr id="1677" name="Google Shape;1677;p189"/>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1678" name="Google Shape;1678;p189"/>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1679" name="Google Shape;1679;p189"/>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1680" name="Google Shape;1680;p189"/>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681" name="Google Shape;1681;p189"/>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1682" name="Google Shape;1682;p189"/>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1683" name="Google Shape;1683;p189"/>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1684" name="Google Shape;1684;p189"/>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1685" name="Google Shape;1685;p189"/>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1686" name="Google Shape;1686;p189"/>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1687" name="Google Shape;1687;p189"/>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1688" name="Google Shape;1688;p189"/>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1689" name="Google Shape;1689;p189"/>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1690" name="Google Shape;1690;p189"/>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1691" name="Google Shape;1691;p189"/>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1692"/>
        <p:cNvGrpSpPr/>
        <p:nvPr/>
      </p:nvGrpSpPr>
      <p:grpSpPr>
        <a:xfrm>
          <a:off x="0" y="0"/>
          <a:ext cx="0" cy="0"/>
          <a:chOff x="0" y="0"/>
          <a:chExt cx="0" cy="0"/>
        </a:xfrm>
      </p:grpSpPr>
      <p:pic>
        <p:nvPicPr>
          <p:cNvPr id="1693" name="Google Shape;1693;p190"/>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1694" name="Google Shape;1694;p190"/>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695" name="Google Shape;1695;p190"/>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1696" name="Google Shape;1696;p190"/>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1697" name="Google Shape;1697;p190"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1698"/>
        <p:cNvGrpSpPr/>
        <p:nvPr/>
      </p:nvGrpSpPr>
      <p:grpSpPr>
        <a:xfrm>
          <a:off x="0" y="0"/>
          <a:ext cx="0" cy="0"/>
          <a:chOff x="0" y="0"/>
          <a:chExt cx="0" cy="0"/>
        </a:xfrm>
      </p:grpSpPr>
      <p:pic>
        <p:nvPicPr>
          <p:cNvPr id="1699" name="Google Shape;1699;p191"/>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700" name="Google Shape;1700;p191"/>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701" name="Google Shape;1701;p191"/>
          <p:cNvGrpSpPr/>
          <p:nvPr/>
        </p:nvGrpSpPr>
        <p:grpSpPr>
          <a:xfrm>
            <a:off x="5022000" y="900000"/>
            <a:ext cx="3240000" cy="3509400"/>
            <a:chOff x="5679475" y="900000"/>
            <a:chExt cx="3240000" cy="3509400"/>
          </a:xfrm>
        </p:grpSpPr>
        <p:sp>
          <p:nvSpPr>
            <p:cNvPr id="1702" name="Google Shape;1702;p191"/>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703" name="Google Shape;1703;p191"/>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704" name="Google Shape;1704;p191"/>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1705" name="Google Shape;1705;p191"/>
          <p:cNvGrpSpPr/>
          <p:nvPr/>
        </p:nvGrpSpPr>
        <p:grpSpPr>
          <a:xfrm>
            <a:off x="899950" y="900000"/>
            <a:ext cx="3669775" cy="3509400"/>
            <a:chOff x="899950" y="900000"/>
            <a:chExt cx="3669775" cy="3509400"/>
          </a:xfrm>
        </p:grpSpPr>
        <p:sp>
          <p:nvSpPr>
            <p:cNvPr id="1706" name="Google Shape;1706;p191"/>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707" name="Google Shape;1707;p191"/>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708" name="Google Shape;1708;p191"/>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709" name="Google Shape;1709;p191"/>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710" name="Google Shape;1710;p191"/>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711" name="Google Shape;1711;p191"/>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712" name="Google Shape;1712;p191"/>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713" name="Google Shape;1713;p191"/>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714" name="Google Shape;1714;p191"/>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15" name="Google Shape;1715;p191"/>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1716"/>
        <p:cNvGrpSpPr/>
        <p:nvPr/>
      </p:nvGrpSpPr>
      <p:grpSpPr>
        <a:xfrm>
          <a:off x="0" y="0"/>
          <a:ext cx="0" cy="0"/>
          <a:chOff x="0" y="0"/>
          <a:chExt cx="0" cy="0"/>
        </a:xfrm>
      </p:grpSpPr>
      <p:pic>
        <p:nvPicPr>
          <p:cNvPr id="1717" name="Google Shape;1717;p192"/>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718" name="Google Shape;1718;p192"/>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719" name="Google Shape;1719;p192"/>
          <p:cNvGrpSpPr/>
          <p:nvPr/>
        </p:nvGrpSpPr>
        <p:grpSpPr>
          <a:xfrm>
            <a:off x="5022000" y="900000"/>
            <a:ext cx="3240000" cy="3509400"/>
            <a:chOff x="5679475" y="900000"/>
            <a:chExt cx="3240000" cy="3509400"/>
          </a:xfrm>
        </p:grpSpPr>
        <p:grpSp>
          <p:nvGrpSpPr>
            <p:cNvPr id="1720" name="Google Shape;1720;p192"/>
            <p:cNvGrpSpPr/>
            <p:nvPr/>
          </p:nvGrpSpPr>
          <p:grpSpPr>
            <a:xfrm>
              <a:off x="5679475" y="900000"/>
              <a:ext cx="3240000" cy="3509400"/>
              <a:chOff x="5679475" y="900000"/>
              <a:chExt cx="3240000" cy="3509400"/>
            </a:xfrm>
          </p:grpSpPr>
          <p:sp>
            <p:nvSpPr>
              <p:cNvPr id="1721" name="Google Shape;1721;p192"/>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722" name="Google Shape;1722;p192"/>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723" name="Google Shape;1723;p192"/>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724" name="Google Shape;1724;p192"/>
          <p:cNvGrpSpPr/>
          <p:nvPr/>
        </p:nvGrpSpPr>
        <p:grpSpPr>
          <a:xfrm>
            <a:off x="899950" y="900000"/>
            <a:ext cx="3669775" cy="3509400"/>
            <a:chOff x="899950" y="900000"/>
            <a:chExt cx="3669775" cy="3509400"/>
          </a:xfrm>
        </p:grpSpPr>
        <p:sp>
          <p:nvSpPr>
            <p:cNvPr id="1725" name="Google Shape;1725;p192"/>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726" name="Google Shape;1726;p192"/>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727" name="Google Shape;1727;p192"/>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728" name="Google Shape;1728;p192"/>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729" name="Google Shape;1729;p192"/>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730" name="Google Shape;1730;p192"/>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731" name="Google Shape;1731;p192"/>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732" name="Google Shape;1732;p192"/>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733" name="Google Shape;1733;p192"/>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34" name="Google Shape;1734;p192"/>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735"/>
        <p:cNvGrpSpPr/>
        <p:nvPr/>
      </p:nvGrpSpPr>
      <p:grpSpPr>
        <a:xfrm>
          <a:off x="0" y="0"/>
          <a:ext cx="0" cy="0"/>
          <a:chOff x="0" y="0"/>
          <a:chExt cx="0" cy="0"/>
        </a:xfrm>
      </p:grpSpPr>
      <p:pic>
        <p:nvPicPr>
          <p:cNvPr id="1736" name="Google Shape;1736;p193"/>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737" name="Google Shape;1737;p193"/>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738" name="Google Shape;1738;p193"/>
          <p:cNvGrpSpPr/>
          <p:nvPr/>
        </p:nvGrpSpPr>
        <p:grpSpPr>
          <a:xfrm>
            <a:off x="5022000" y="900000"/>
            <a:ext cx="3240000" cy="3509400"/>
            <a:chOff x="5679475" y="900000"/>
            <a:chExt cx="3240000" cy="3509400"/>
          </a:xfrm>
        </p:grpSpPr>
        <p:grpSp>
          <p:nvGrpSpPr>
            <p:cNvPr id="1739" name="Google Shape;1739;p193"/>
            <p:cNvGrpSpPr/>
            <p:nvPr/>
          </p:nvGrpSpPr>
          <p:grpSpPr>
            <a:xfrm>
              <a:off x="5679475" y="900000"/>
              <a:ext cx="3240000" cy="3509400"/>
              <a:chOff x="5679475" y="900000"/>
              <a:chExt cx="3240000" cy="3509400"/>
            </a:xfrm>
          </p:grpSpPr>
          <p:sp>
            <p:nvSpPr>
              <p:cNvPr id="1740" name="Google Shape;1740;p193"/>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741" name="Google Shape;1741;p193"/>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742" name="Google Shape;1742;p193"/>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743" name="Google Shape;1743;p193"/>
          <p:cNvGrpSpPr/>
          <p:nvPr/>
        </p:nvGrpSpPr>
        <p:grpSpPr>
          <a:xfrm>
            <a:off x="899950" y="900000"/>
            <a:ext cx="3669775" cy="3509400"/>
            <a:chOff x="899950" y="900000"/>
            <a:chExt cx="3669775" cy="3509400"/>
          </a:xfrm>
        </p:grpSpPr>
        <p:sp>
          <p:nvSpPr>
            <p:cNvPr id="1744" name="Google Shape;1744;p193"/>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745" name="Google Shape;1745;p193"/>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746" name="Google Shape;1746;p193"/>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747" name="Google Shape;1747;p193"/>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748" name="Google Shape;1748;p193"/>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749" name="Google Shape;1749;p193"/>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750" name="Google Shape;1750;p193"/>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751" name="Google Shape;1751;p193"/>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752" name="Google Shape;1752;p193"/>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53" name="Google Shape;1753;p193"/>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1754"/>
        <p:cNvGrpSpPr/>
        <p:nvPr/>
      </p:nvGrpSpPr>
      <p:grpSpPr>
        <a:xfrm>
          <a:off x="0" y="0"/>
          <a:ext cx="0" cy="0"/>
          <a:chOff x="0" y="0"/>
          <a:chExt cx="0" cy="0"/>
        </a:xfrm>
      </p:grpSpPr>
      <p:pic>
        <p:nvPicPr>
          <p:cNvPr id="1755" name="Google Shape;1755;p194"/>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756" name="Google Shape;1756;p194"/>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757" name="Google Shape;1757;p194"/>
          <p:cNvGrpSpPr/>
          <p:nvPr/>
        </p:nvGrpSpPr>
        <p:grpSpPr>
          <a:xfrm>
            <a:off x="5022000" y="900000"/>
            <a:ext cx="3240000" cy="3509400"/>
            <a:chOff x="5679475" y="900000"/>
            <a:chExt cx="3240000" cy="3509400"/>
          </a:xfrm>
        </p:grpSpPr>
        <p:grpSp>
          <p:nvGrpSpPr>
            <p:cNvPr id="1758" name="Google Shape;1758;p194"/>
            <p:cNvGrpSpPr/>
            <p:nvPr/>
          </p:nvGrpSpPr>
          <p:grpSpPr>
            <a:xfrm>
              <a:off x="5679475" y="900000"/>
              <a:ext cx="3240000" cy="3509400"/>
              <a:chOff x="5679475" y="900000"/>
              <a:chExt cx="3240000" cy="3509400"/>
            </a:xfrm>
          </p:grpSpPr>
          <p:sp>
            <p:nvSpPr>
              <p:cNvPr id="1759" name="Google Shape;1759;p194"/>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760" name="Google Shape;1760;p194"/>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761" name="Google Shape;1761;p194"/>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762" name="Google Shape;1762;p194"/>
          <p:cNvGrpSpPr/>
          <p:nvPr/>
        </p:nvGrpSpPr>
        <p:grpSpPr>
          <a:xfrm>
            <a:off x="899950" y="900000"/>
            <a:ext cx="3669775" cy="3509400"/>
            <a:chOff x="899950" y="900000"/>
            <a:chExt cx="3669775" cy="3509400"/>
          </a:xfrm>
        </p:grpSpPr>
        <p:sp>
          <p:nvSpPr>
            <p:cNvPr id="1763" name="Google Shape;1763;p194"/>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764" name="Google Shape;1764;p194"/>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765" name="Google Shape;1765;p194"/>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766" name="Google Shape;1766;p194"/>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767" name="Google Shape;1767;p194"/>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768" name="Google Shape;1768;p194"/>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769" name="Google Shape;1769;p194"/>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770" name="Google Shape;1770;p194"/>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771" name="Google Shape;1771;p194"/>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72" name="Google Shape;1772;p194"/>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1773"/>
        <p:cNvGrpSpPr/>
        <p:nvPr/>
      </p:nvGrpSpPr>
      <p:grpSpPr>
        <a:xfrm>
          <a:off x="0" y="0"/>
          <a:ext cx="0" cy="0"/>
          <a:chOff x="0" y="0"/>
          <a:chExt cx="0" cy="0"/>
        </a:xfrm>
      </p:grpSpPr>
      <p:grpSp>
        <p:nvGrpSpPr>
          <p:cNvPr id="1774" name="Google Shape;1774;p195"/>
          <p:cNvGrpSpPr/>
          <p:nvPr/>
        </p:nvGrpSpPr>
        <p:grpSpPr>
          <a:xfrm>
            <a:off x="9144000" y="-31"/>
            <a:ext cx="15199542" cy="10288854"/>
            <a:chOff x="9144000" y="-31"/>
            <a:chExt cx="15199542" cy="10288854"/>
          </a:xfrm>
        </p:grpSpPr>
        <p:sp>
          <p:nvSpPr>
            <p:cNvPr id="1775" name="Google Shape;1775;p195"/>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76" name="Google Shape;1776;p195"/>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1777"/>
        <p:cNvGrpSpPr/>
        <p:nvPr/>
      </p:nvGrpSpPr>
      <p:grpSpPr>
        <a:xfrm>
          <a:off x="0" y="0"/>
          <a:ext cx="0" cy="0"/>
          <a:chOff x="0" y="0"/>
          <a:chExt cx="0" cy="0"/>
        </a:xfrm>
      </p:grpSpPr>
      <p:sp>
        <p:nvSpPr>
          <p:cNvPr id="1778" name="Google Shape;1778;p196"/>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1779"/>
        <p:cNvGrpSpPr/>
        <p:nvPr/>
      </p:nvGrpSpPr>
      <p:grpSpPr>
        <a:xfrm>
          <a:off x="0" y="0"/>
          <a:ext cx="0" cy="0"/>
          <a:chOff x="0" y="0"/>
          <a:chExt cx="0" cy="0"/>
        </a:xfrm>
      </p:grpSpPr>
      <p:sp>
        <p:nvSpPr>
          <p:cNvPr id="1780" name="Google Shape;1780;p197"/>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1781"/>
        <p:cNvGrpSpPr/>
        <p:nvPr/>
      </p:nvGrpSpPr>
      <p:grpSpPr>
        <a:xfrm>
          <a:off x="0" y="0"/>
          <a:ext cx="0" cy="0"/>
          <a:chOff x="0" y="0"/>
          <a:chExt cx="0" cy="0"/>
        </a:xfrm>
      </p:grpSpPr>
      <p:sp>
        <p:nvSpPr>
          <p:cNvPr id="1782" name="Google Shape;1782;p198"/>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1783"/>
        <p:cNvGrpSpPr/>
        <p:nvPr/>
      </p:nvGrpSpPr>
      <p:grpSpPr>
        <a:xfrm>
          <a:off x="0" y="0"/>
          <a:ext cx="0" cy="0"/>
          <a:chOff x="0" y="0"/>
          <a:chExt cx="0" cy="0"/>
        </a:xfrm>
      </p:grpSpPr>
      <p:sp>
        <p:nvSpPr>
          <p:cNvPr id="1784" name="Google Shape;1784;p199"/>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1785" name="Google Shape;1785;p199"/>
          <p:cNvGrpSpPr/>
          <p:nvPr/>
        </p:nvGrpSpPr>
        <p:grpSpPr>
          <a:xfrm>
            <a:off x="9144000" y="5143500"/>
            <a:ext cx="4392000" cy="4243500"/>
            <a:chOff x="900000" y="5143500"/>
            <a:chExt cx="4392000" cy="4243500"/>
          </a:xfrm>
        </p:grpSpPr>
        <p:sp>
          <p:nvSpPr>
            <p:cNvPr id="1786" name="Google Shape;1786;p199"/>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87" name="Google Shape;1787;p199"/>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788" name="Google Shape;1788;p199"/>
          <p:cNvGrpSpPr/>
          <p:nvPr/>
        </p:nvGrpSpPr>
        <p:grpSpPr>
          <a:xfrm>
            <a:off x="5022000" y="5143500"/>
            <a:ext cx="4392000" cy="4243500"/>
            <a:chOff x="900000" y="5143500"/>
            <a:chExt cx="4392000" cy="4243500"/>
          </a:xfrm>
        </p:grpSpPr>
        <p:sp>
          <p:nvSpPr>
            <p:cNvPr id="1789" name="Google Shape;1789;p199"/>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90" name="Google Shape;1790;p199"/>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1791" name="Google Shape;1791;p199"/>
          <p:cNvGrpSpPr/>
          <p:nvPr/>
        </p:nvGrpSpPr>
        <p:grpSpPr>
          <a:xfrm>
            <a:off x="900000" y="5143500"/>
            <a:ext cx="4392000" cy="4243500"/>
            <a:chOff x="900000" y="5143500"/>
            <a:chExt cx="4392000" cy="4243500"/>
          </a:xfrm>
        </p:grpSpPr>
        <p:sp>
          <p:nvSpPr>
            <p:cNvPr id="1792" name="Google Shape;1792;p199"/>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93" name="Google Shape;1793;p199"/>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1794"/>
        <p:cNvGrpSpPr/>
        <p:nvPr/>
      </p:nvGrpSpPr>
      <p:grpSpPr>
        <a:xfrm>
          <a:off x="0" y="0"/>
          <a:ext cx="0" cy="0"/>
          <a:chOff x="0" y="0"/>
          <a:chExt cx="0" cy="0"/>
        </a:xfrm>
      </p:grpSpPr>
      <p:sp>
        <p:nvSpPr>
          <p:cNvPr id="1795" name="Google Shape;1795;p200"/>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1796" name="Google Shape;1796;p200"/>
          <p:cNvGrpSpPr/>
          <p:nvPr/>
        </p:nvGrpSpPr>
        <p:grpSpPr>
          <a:xfrm>
            <a:off x="9144000" y="5143500"/>
            <a:ext cx="4392000" cy="4243500"/>
            <a:chOff x="900000" y="5143500"/>
            <a:chExt cx="4392000" cy="4243500"/>
          </a:xfrm>
        </p:grpSpPr>
        <p:sp>
          <p:nvSpPr>
            <p:cNvPr id="1797" name="Google Shape;1797;p200"/>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798" name="Google Shape;1798;p200"/>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799" name="Google Shape;1799;p200"/>
          <p:cNvGrpSpPr/>
          <p:nvPr/>
        </p:nvGrpSpPr>
        <p:grpSpPr>
          <a:xfrm>
            <a:off x="5022000" y="5143500"/>
            <a:ext cx="4392000" cy="4243500"/>
            <a:chOff x="900000" y="5143500"/>
            <a:chExt cx="4392000" cy="4243500"/>
          </a:xfrm>
        </p:grpSpPr>
        <p:sp>
          <p:nvSpPr>
            <p:cNvPr id="1800" name="Google Shape;1800;p200"/>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01" name="Google Shape;1801;p200"/>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1802" name="Google Shape;1802;p200"/>
          <p:cNvGrpSpPr/>
          <p:nvPr/>
        </p:nvGrpSpPr>
        <p:grpSpPr>
          <a:xfrm>
            <a:off x="900000" y="5143500"/>
            <a:ext cx="4392000" cy="4243500"/>
            <a:chOff x="900000" y="5143500"/>
            <a:chExt cx="4392000" cy="4243500"/>
          </a:xfrm>
        </p:grpSpPr>
        <p:sp>
          <p:nvSpPr>
            <p:cNvPr id="1803" name="Google Shape;1803;p200"/>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04" name="Google Shape;1804;p200"/>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05"/>
        <p:cNvGrpSpPr/>
        <p:nvPr/>
      </p:nvGrpSpPr>
      <p:grpSpPr>
        <a:xfrm>
          <a:off x="0" y="0"/>
          <a:ext cx="0" cy="0"/>
          <a:chOff x="0" y="0"/>
          <a:chExt cx="0" cy="0"/>
        </a:xfrm>
      </p:grpSpPr>
      <p:sp>
        <p:nvSpPr>
          <p:cNvPr id="1806" name="Google Shape;1806;p201"/>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1807" name="Google Shape;1807;p201"/>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1808" name="Google Shape;1808;p201"/>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809" name="Google Shape;1809;p201"/>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810" name="Google Shape;1810;p201"/>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1811"/>
        <p:cNvGrpSpPr/>
        <p:nvPr/>
      </p:nvGrpSpPr>
      <p:grpSpPr>
        <a:xfrm>
          <a:off x="0" y="0"/>
          <a:ext cx="0" cy="0"/>
          <a:chOff x="0" y="0"/>
          <a:chExt cx="0" cy="0"/>
        </a:xfrm>
      </p:grpSpPr>
      <p:sp>
        <p:nvSpPr>
          <p:cNvPr id="1812" name="Google Shape;1812;p202"/>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3" name="Google Shape;1813;p202"/>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4" name="Google Shape;1814;p202"/>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5" name="Google Shape;1815;p202"/>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6" name="Google Shape;1816;p202"/>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7" name="Google Shape;1817;p202"/>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8" name="Google Shape;1818;p202"/>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19" name="Google Shape;1819;p202"/>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0" name="Google Shape;1820;p202"/>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1" name="Google Shape;1821;p202"/>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2" name="Google Shape;1822;p202"/>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3" name="Google Shape;1823;p202"/>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4" name="Google Shape;1824;p202"/>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25" name="Google Shape;1825;p202"/>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1826" name="Google Shape;1826;p202"/>
          <p:cNvGrpSpPr/>
          <p:nvPr/>
        </p:nvGrpSpPr>
        <p:grpSpPr>
          <a:xfrm>
            <a:off x="-5411968" y="0"/>
            <a:ext cx="5261403" cy="6708150"/>
            <a:chOff x="838198" y="1150069"/>
            <a:chExt cx="3507602" cy="4472100"/>
          </a:xfrm>
        </p:grpSpPr>
        <p:sp>
          <p:nvSpPr>
            <p:cNvPr id="1827" name="Google Shape;1827;p202"/>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828" name="Google Shape;1828;p202"/>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1829" name="Google Shape;1829;p202"/>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830" name="Google Shape;1830;p202"/>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1831" name="Google Shape;1831;p202"/>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1832" name="Google Shape;1832;p202"/>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1833" name="Google Shape;1833;p202"/>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1834" name="Google Shape;1834;p202"/>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1835" name="Google Shape;1835;p202"/>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1836" name="Google Shape;1836;p202"/>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37" name="Google Shape;1837;p202"/>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838" name="Google Shape;1838;p202"/>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1839" name="Google Shape;1839;p202"/>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1840" name="Google Shape;1840;p202"/>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1841" name="Google Shape;1841;p202"/>
          <p:cNvSpPr>
            <a:spLocks noGrp="1"/>
          </p:cNvSpPr>
          <p:nvPr>
            <p:ph type="pic" idx="20"/>
          </p:nvPr>
        </p:nvSpPr>
        <p:spPr>
          <a:xfrm>
            <a:off x="0" y="0"/>
            <a:ext cx="9142200" cy="5146200"/>
          </a:xfrm>
          <a:prstGeom prst="rect">
            <a:avLst/>
          </a:prstGeom>
          <a:noFill/>
          <a:ln>
            <a:noFill/>
          </a:ln>
        </p:spPr>
      </p:sp>
      <p:sp>
        <p:nvSpPr>
          <p:cNvPr id="1842" name="Google Shape;1842;p202"/>
          <p:cNvSpPr>
            <a:spLocks noGrp="1"/>
          </p:cNvSpPr>
          <p:nvPr>
            <p:ph type="pic" idx="21"/>
          </p:nvPr>
        </p:nvSpPr>
        <p:spPr>
          <a:xfrm>
            <a:off x="9142200" y="0"/>
            <a:ext cx="9142200" cy="5146200"/>
          </a:xfrm>
          <a:prstGeom prst="rect">
            <a:avLst/>
          </a:prstGeom>
          <a:noFill/>
          <a:ln>
            <a:noFill/>
          </a:ln>
        </p:spPr>
      </p:sp>
      <p:sp>
        <p:nvSpPr>
          <p:cNvPr id="1843" name="Google Shape;1843;p202"/>
          <p:cNvSpPr>
            <a:spLocks noGrp="1"/>
          </p:cNvSpPr>
          <p:nvPr>
            <p:ph type="pic" idx="22"/>
          </p:nvPr>
        </p:nvSpPr>
        <p:spPr>
          <a:xfrm>
            <a:off x="9142200" y="5140800"/>
            <a:ext cx="9142200" cy="5146200"/>
          </a:xfrm>
          <a:prstGeom prst="rect">
            <a:avLst/>
          </a:prstGeom>
          <a:noFill/>
          <a:ln>
            <a:noFill/>
          </a:ln>
        </p:spPr>
      </p:sp>
      <p:sp>
        <p:nvSpPr>
          <p:cNvPr id="1844" name="Google Shape;1844;p202"/>
          <p:cNvSpPr>
            <a:spLocks noGrp="1"/>
          </p:cNvSpPr>
          <p:nvPr>
            <p:ph type="pic" idx="23"/>
          </p:nvPr>
        </p:nvSpPr>
        <p:spPr>
          <a:xfrm>
            <a:off x="0" y="5140800"/>
            <a:ext cx="9142200" cy="5146200"/>
          </a:xfrm>
          <a:prstGeom prst="rect">
            <a:avLst/>
          </a:prstGeom>
          <a:noFill/>
          <a:ln>
            <a:noFill/>
          </a:ln>
        </p:spPr>
      </p:sp>
      <p:grpSp>
        <p:nvGrpSpPr>
          <p:cNvPr id="1845" name="Google Shape;1845;p202"/>
          <p:cNvGrpSpPr/>
          <p:nvPr/>
        </p:nvGrpSpPr>
        <p:grpSpPr>
          <a:xfrm>
            <a:off x="-5411970" y="6876188"/>
            <a:ext cx="5261403" cy="3119400"/>
            <a:chOff x="397357" y="1593847"/>
            <a:chExt cx="3507602" cy="2079600"/>
          </a:xfrm>
        </p:grpSpPr>
        <p:sp>
          <p:nvSpPr>
            <p:cNvPr id="1846" name="Google Shape;1846;p202"/>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1847" name="Google Shape;1847;p202"/>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1848" name="Google Shape;1848;p202"/>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1849" name="Google Shape;1849;p202"/>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1812"/>
                                        </p:tgtEl>
                                        <p:attrNameLst>
                                          <p:attrName>style.visibility</p:attrName>
                                        </p:attrNameLst>
                                      </p:cBhvr>
                                      <p:to>
                                        <p:strVal val="visible"/>
                                      </p:to>
                                    </p:set>
                                    <p:anim calcmode="lin" valueType="num">
                                      <p:cBhvr additive="base">
                                        <p:cTn id="7" dur="500"/>
                                        <p:tgtEl>
                                          <p:spTgt spid="1812"/>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1814"/>
                                        </p:tgtEl>
                                        <p:attrNameLst>
                                          <p:attrName>style.visibility</p:attrName>
                                        </p:attrNameLst>
                                      </p:cBhvr>
                                      <p:to>
                                        <p:strVal val="visible"/>
                                      </p:to>
                                    </p:set>
                                    <p:anim calcmode="lin" valueType="num">
                                      <p:cBhvr additive="base">
                                        <p:cTn id="10" dur="500"/>
                                        <p:tgtEl>
                                          <p:spTgt spid="1814"/>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1815"/>
                                        </p:tgtEl>
                                        <p:attrNameLst>
                                          <p:attrName>style.visibility</p:attrName>
                                        </p:attrNameLst>
                                      </p:cBhvr>
                                      <p:to>
                                        <p:strVal val="visible"/>
                                      </p:to>
                                    </p:set>
                                    <p:anim calcmode="lin" valueType="num">
                                      <p:cBhvr additive="base">
                                        <p:cTn id="13" dur="500"/>
                                        <p:tgtEl>
                                          <p:spTgt spid="1815"/>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1813"/>
                                        </p:tgtEl>
                                        <p:attrNameLst>
                                          <p:attrName>style.visibility</p:attrName>
                                        </p:attrNameLst>
                                      </p:cBhvr>
                                      <p:to>
                                        <p:strVal val="visible"/>
                                      </p:to>
                                    </p:set>
                                    <p:anim calcmode="lin" valueType="num">
                                      <p:cBhvr additive="base">
                                        <p:cTn id="16" dur="500"/>
                                        <p:tgtEl>
                                          <p:spTgt spid="1813"/>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1820"/>
                                        </p:tgtEl>
                                        <p:attrNameLst>
                                          <p:attrName>style.visibility</p:attrName>
                                        </p:attrNameLst>
                                      </p:cBhvr>
                                      <p:to>
                                        <p:strVal val="visible"/>
                                      </p:to>
                                    </p:set>
                                    <p:animEffect transition="in" filter="fade">
                                      <p:cBhvr>
                                        <p:cTn id="19" dur="500"/>
                                        <p:tgtEl>
                                          <p:spTgt spid="1820"/>
                                        </p:tgtEl>
                                      </p:cBhvr>
                                    </p:animEffect>
                                  </p:childTnLst>
                                </p:cTn>
                              </p:par>
                              <p:par>
                                <p:cTn id="20" presetID="10" presetClass="entr" presetSubtype="0" fill="hold" nodeType="withEffect">
                                  <p:stCondLst>
                                    <p:cond delay="750"/>
                                  </p:stCondLst>
                                  <p:childTnLst>
                                    <p:set>
                                      <p:cBhvr>
                                        <p:cTn id="21" dur="1" fill="hold">
                                          <p:stCondLst>
                                            <p:cond delay="0"/>
                                          </p:stCondLst>
                                        </p:cTn>
                                        <p:tgtEl>
                                          <p:spTgt spid="1821">
                                            <p:txEl>
                                              <p:pRg st="0" end="0"/>
                                            </p:txEl>
                                          </p:spTgt>
                                        </p:tgtEl>
                                        <p:attrNameLst>
                                          <p:attrName>style.visibility</p:attrName>
                                        </p:attrNameLst>
                                      </p:cBhvr>
                                      <p:to>
                                        <p:strVal val="visible"/>
                                      </p:to>
                                    </p:set>
                                    <p:animEffect transition="in" filter="fade">
                                      <p:cBhvr>
                                        <p:cTn id="22" dur="500"/>
                                        <p:tgtEl>
                                          <p:spTgt spid="1821">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1821">
                                            <p:txEl>
                                              <p:pRg st="1" end="1"/>
                                            </p:txEl>
                                          </p:spTgt>
                                        </p:tgtEl>
                                        <p:attrNameLst>
                                          <p:attrName>style.visibility</p:attrName>
                                        </p:attrNameLst>
                                      </p:cBhvr>
                                      <p:to>
                                        <p:strVal val="visible"/>
                                      </p:to>
                                    </p:set>
                                    <p:animEffect transition="in" filter="fade">
                                      <p:cBhvr>
                                        <p:cTn id="25" dur="500"/>
                                        <p:tgtEl>
                                          <p:spTgt spid="1821">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1821">
                                            <p:txEl>
                                              <p:pRg st="2" end="2"/>
                                            </p:txEl>
                                          </p:spTgt>
                                        </p:tgtEl>
                                        <p:attrNameLst>
                                          <p:attrName>style.visibility</p:attrName>
                                        </p:attrNameLst>
                                      </p:cBhvr>
                                      <p:to>
                                        <p:strVal val="visible"/>
                                      </p:to>
                                    </p:set>
                                    <p:animEffect transition="in" filter="fade">
                                      <p:cBhvr>
                                        <p:cTn id="28" dur="500"/>
                                        <p:tgtEl>
                                          <p:spTgt spid="1821">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1821">
                                            <p:txEl>
                                              <p:pRg st="3" end="3"/>
                                            </p:txEl>
                                          </p:spTgt>
                                        </p:tgtEl>
                                        <p:attrNameLst>
                                          <p:attrName>style.visibility</p:attrName>
                                        </p:attrNameLst>
                                      </p:cBhvr>
                                      <p:to>
                                        <p:strVal val="visible"/>
                                      </p:to>
                                    </p:set>
                                    <p:animEffect transition="in" filter="fade">
                                      <p:cBhvr>
                                        <p:cTn id="31" dur="500"/>
                                        <p:tgtEl>
                                          <p:spTgt spid="1821">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1821">
                                            <p:txEl>
                                              <p:pRg st="4" end="4"/>
                                            </p:txEl>
                                          </p:spTgt>
                                        </p:tgtEl>
                                        <p:attrNameLst>
                                          <p:attrName>style.visibility</p:attrName>
                                        </p:attrNameLst>
                                      </p:cBhvr>
                                      <p:to>
                                        <p:strVal val="visible"/>
                                      </p:to>
                                    </p:set>
                                    <p:animEffect transition="in" filter="fade">
                                      <p:cBhvr>
                                        <p:cTn id="34" dur="500"/>
                                        <p:tgtEl>
                                          <p:spTgt spid="1821">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1821">
                                            <p:txEl>
                                              <p:pRg st="5" end="5"/>
                                            </p:txEl>
                                          </p:spTgt>
                                        </p:tgtEl>
                                        <p:attrNameLst>
                                          <p:attrName>style.visibility</p:attrName>
                                        </p:attrNameLst>
                                      </p:cBhvr>
                                      <p:to>
                                        <p:strVal val="visible"/>
                                      </p:to>
                                    </p:set>
                                    <p:animEffect transition="in" filter="fade">
                                      <p:cBhvr>
                                        <p:cTn id="37" dur="500"/>
                                        <p:tgtEl>
                                          <p:spTgt spid="1821">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1821">
                                            <p:txEl>
                                              <p:pRg st="6" end="6"/>
                                            </p:txEl>
                                          </p:spTgt>
                                        </p:tgtEl>
                                        <p:attrNameLst>
                                          <p:attrName>style.visibility</p:attrName>
                                        </p:attrNameLst>
                                      </p:cBhvr>
                                      <p:to>
                                        <p:strVal val="visible"/>
                                      </p:to>
                                    </p:set>
                                    <p:animEffect transition="in" filter="fade">
                                      <p:cBhvr>
                                        <p:cTn id="40" dur="500"/>
                                        <p:tgtEl>
                                          <p:spTgt spid="1821">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1821">
                                            <p:txEl>
                                              <p:pRg st="7" end="7"/>
                                            </p:txEl>
                                          </p:spTgt>
                                        </p:tgtEl>
                                        <p:attrNameLst>
                                          <p:attrName>style.visibility</p:attrName>
                                        </p:attrNameLst>
                                      </p:cBhvr>
                                      <p:to>
                                        <p:strVal val="visible"/>
                                      </p:to>
                                    </p:set>
                                    <p:animEffect transition="in" filter="fade">
                                      <p:cBhvr>
                                        <p:cTn id="43" dur="500"/>
                                        <p:tgtEl>
                                          <p:spTgt spid="1821">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1821">
                                            <p:txEl>
                                              <p:pRg st="8" end="8"/>
                                            </p:txEl>
                                          </p:spTgt>
                                        </p:tgtEl>
                                        <p:attrNameLst>
                                          <p:attrName>style.visibility</p:attrName>
                                        </p:attrNameLst>
                                      </p:cBhvr>
                                      <p:to>
                                        <p:strVal val="visible"/>
                                      </p:to>
                                    </p:set>
                                    <p:animEffect transition="in" filter="fade">
                                      <p:cBhvr>
                                        <p:cTn id="46" dur="500"/>
                                        <p:tgtEl>
                                          <p:spTgt spid="1821">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1822"/>
                                        </p:tgtEl>
                                        <p:attrNameLst>
                                          <p:attrName>style.visibility</p:attrName>
                                        </p:attrNameLst>
                                      </p:cBhvr>
                                      <p:to>
                                        <p:strVal val="visible"/>
                                      </p:to>
                                    </p:set>
                                    <p:animEffect transition="in" filter="fade">
                                      <p:cBhvr>
                                        <p:cTn id="49" dur="500"/>
                                        <p:tgtEl>
                                          <p:spTgt spid="1822"/>
                                        </p:tgtEl>
                                      </p:cBhvr>
                                    </p:animEffect>
                                  </p:childTnLst>
                                </p:cTn>
                              </p:par>
                              <p:par>
                                <p:cTn id="50" presetID="10" presetClass="entr" presetSubtype="0" fill="hold" nodeType="withEffect">
                                  <p:stCondLst>
                                    <p:cond delay="1000"/>
                                  </p:stCondLst>
                                  <p:childTnLst>
                                    <p:set>
                                      <p:cBhvr>
                                        <p:cTn id="51" dur="1" fill="hold">
                                          <p:stCondLst>
                                            <p:cond delay="0"/>
                                          </p:stCondLst>
                                        </p:cTn>
                                        <p:tgtEl>
                                          <p:spTgt spid="1823">
                                            <p:txEl>
                                              <p:pRg st="0" end="0"/>
                                            </p:txEl>
                                          </p:spTgt>
                                        </p:tgtEl>
                                        <p:attrNameLst>
                                          <p:attrName>style.visibility</p:attrName>
                                        </p:attrNameLst>
                                      </p:cBhvr>
                                      <p:to>
                                        <p:strVal val="visible"/>
                                      </p:to>
                                    </p:set>
                                    <p:animEffect transition="in" filter="fade">
                                      <p:cBhvr>
                                        <p:cTn id="52" dur="500"/>
                                        <p:tgtEl>
                                          <p:spTgt spid="1823">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1823">
                                            <p:txEl>
                                              <p:pRg st="1" end="1"/>
                                            </p:txEl>
                                          </p:spTgt>
                                        </p:tgtEl>
                                        <p:attrNameLst>
                                          <p:attrName>style.visibility</p:attrName>
                                        </p:attrNameLst>
                                      </p:cBhvr>
                                      <p:to>
                                        <p:strVal val="visible"/>
                                      </p:to>
                                    </p:set>
                                    <p:animEffect transition="in" filter="fade">
                                      <p:cBhvr>
                                        <p:cTn id="55" dur="500"/>
                                        <p:tgtEl>
                                          <p:spTgt spid="1823">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1823">
                                            <p:txEl>
                                              <p:pRg st="2" end="2"/>
                                            </p:txEl>
                                          </p:spTgt>
                                        </p:tgtEl>
                                        <p:attrNameLst>
                                          <p:attrName>style.visibility</p:attrName>
                                        </p:attrNameLst>
                                      </p:cBhvr>
                                      <p:to>
                                        <p:strVal val="visible"/>
                                      </p:to>
                                    </p:set>
                                    <p:animEffect transition="in" filter="fade">
                                      <p:cBhvr>
                                        <p:cTn id="58" dur="500"/>
                                        <p:tgtEl>
                                          <p:spTgt spid="1823">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1823">
                                            <p:txEl>
                                              <p:pRg st="3" end="3"/>
                                            </p:txEl>
                                          </p:spTgt>
                                        </p:tgtEl>
                                        <p:attrNameLst>
                                          <p:attrName>style.visibility</p:attrName>
                                        </p:attrNameLst>
                                      </p:cBhvr>
                                      <p:to>
                                        <p:strVal val="visible"/>
                                      </p:to>
                                    </p:set>
                                    <p:animEffect transition="in" filter="fade">
                                      <p:cBhvr>
                                        <p:cTn id="61" dur="500"/>
                                        <p:tgtEl>
                                          <p:spTgt spid="1823">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1823">
                                            <p:txEl>
                                              <p:pRg st="4" end="4"/>
                                            </p:txEl>
                                          </p:spTgt>
                                        </p:tgtEl>
                                        <p:attrNameLst>
                                          <p:attrName>style.visibility</p:attrName>
                                        </p:attrNameLst>
                                      </p:cBhvr>
                                      <p:to>
                                        <p:strVal val="visible"/>
                                      </p:to>
                                    </p:set>
                                    <p:animEffect transition="in" filter="fade">
                                      <p:cBhvr>
                                        <p:cTn id="64" dur="500"/>
                                        <p:tgtEl>
                                          <p:spTgt spid="1823">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1823">
                                            <p:txEl>
                                              <p:pRg st="5" end="5"/>
                                            </p:txEl>
                                          </p:spTgt>
                                        </p:tgtEl>
                                        <p:attrNameLst>
                                          <p:attrName>style.visibility</p:attrName>
                                        </p:attrNameLst>
                                      </p:cBhvr>
                                      <p:to>
                                        <p:strVal val="visible"/>
                                      </p:to>
                                    </p:set>
                                    <p:animEffect transition="in" filter="fade">
                                      <p:cBhvr>
                                        <p:cTn id="67" dur="500"/>
                                        <p:tgtEl>
                                          <p:spTgt spid="1823">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1823">
                                            <p:txEl>
                                              <p:pRg st="6" end="6"/>
                                            </p:txEl>
                                          </p:spTgt>
                                        </p:tgtEl>
                                        <p:attrNameLst>
                                          <p:attrName>style.visibility</p:attrName>
                                        </p:attrNameLst>
                                      </p:cBhvr>
                                      <p:to>
                                        <p:strVal val="visible"/>
                                      </p:to>
                                    </p:set>
                                    <p:animEffect transition="in" filter="fade">
                                      <p:cBhvr>
                                        <p:cTn id="70" dur="500"/>
                                        <p:tgtEl>
                                          <p:spTgt spid="1823">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1823">
                                            <p:txEl>
                                              <p:pRg st="7" end="7"/>
                                            </p:txEl>
                                          </p:spTgt>
                                        </p:tgtEl>
                                        <p:attrNameLst>
                                          <p:attrName>style.visibility</p:attrName>
                                        </p:attrNameLst>
                                      </p:cBhvr>
                                      <p:to>
                                        <p:strVal val="visible"/>
                                      </p:to>
                                    </p:set>
                                    <p:animEffect transition="in" filter="fade">
                                      <p:cBhvr>
                                        <p:cTn id="73" dur="500"/>
                                        <p:tgtEl>
                                          <p:spTgt spid="1823">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1823">
                                            <p:txEl>
                                              <p:pRg st="8" end="8"/>
                                            </p:txEl>
                                          </p:spTgt>
                                        </p:tgtEl>
                                        <p:attrNameLst>
                                          <p:attrName>style.visibility</p:attrName>
                                        </p:attrNameLst>
                                      </p:cBhvr>
                                      <p:to>
                                        <p:strVal val="visible"/>
                                      </p:to>
                                    </p:set>
                                    <p:animEffect transition="in" filter="fade">
                                      <p:cBhvr>
                                        <p:cTn id="76" dur="500"/>
                                        <p:tgtEl>
                                          <p:spTgt spid="1823">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1816"/>
                                        </p:tgtEl>
                                        <p:attrNameLst>
                                          <p:attrName>style.visibility</p:attrName>
                                        </p:attrNameLst>
                                      </p:cBhvr>
                                      <p:to>
                                        <p:strVal val="visible"/>
                                      </p:to>
                                    </p:set>
                                    <p:animEffect transition="in" filter="fade">
                                      <p:cBhvr>
                                        <p:cTn id="79" dur="500"/>
                                        <p:tgtEl>
                                          <p:spTgt spid="1816"/>
                                        </p:tgtEl>
                                      </p:cBhvr>
                                    </p:animEffect>
                                  </p:childTnLst>
                                </p:cTn>
                              </p:par>
                              <p:par>
                                <p:cTn id="80" presetID="10" presetClass="entr" presetSubtype="0" fill="hold" nodeType="withEffect">
                                  <p:stCondLst>
                                    <p:cond delay="1250"/>
                                  </p:stCondLst>
                                  <p:childTnLst>
                                    <p:set>
                                      <p:cBhvr>
                                        <p:cTn id="81" dur="1" fill="hold">
                                          <p:stCondLst>
                                            <p:cond delay="0"/>
                                          </p:stCondLst>
                                        </p:cTn>
                                        <p:tgtEl>
                                          <p:spTgt spid="1817">
                                            <p:txEl>
                                              <p:pRg st="0" end="0"/>
                                            </p:txEl>
                                          </p:spTgt>
                                        </p:tgtEl>
                                        <p:attrNameLst>
                                          <p:attrName>style.visibility</p:attrName>
                                        </p:attrNameLst>
                                      </p:cBhvr>
                                      <p:to>
                                        <p:strVal val="visible"/>
                                      </p:to>
                                    </p:set>
                                    <p:animEffect transition="in" filter="fade">
                                      <p:cBhvr>
                                        <p:cTn id="82" dur="500"/>
                                        <p:tgtEl>
                                          <p:spTgt spid="1817">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1817">
                                            <p:txEl>
                                              <p:pRg st="1" end="1"/>
                                            </p:txEl>
                                          </p:spTgt>
                                        </p:tgtEl>
                                        <p:attrNameLst>
                                          <p:attrName>style.visibility</p:attrName>
                                        </p:attrNameLst>
                                      </p:cBhvr>
                                      <p:to>
                                        <p:strVal val="visible"/>
                                      </p:to>
                                    </p:set>
                                    <p:animEffect transition="in" filter="fade">
                                      <p:cBhvr>
                                        <p:cTn id="85" dur="500"/>
                                        <p:tgtEl>
                                          <p:spTgt spid="1817">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1817">
                                            <p:txEl>
                                              <p:pRg st="2" end="2"/>
                                            </p:txEl>
                                          </p:spTgt>
                                        </p:tgtEl>
                                        <p:attrNameLst>
                                          <p:attrName>style.visibility</p:attrName>
                                        </p:attrNameLst>
                                      </p:cBhvr>
                                      <p:to>
                                        <p:strVal val="visible"/>
                                      </p:to>
                                    </p:set>
                                    <p:animEffect transition="in" filter="fade">
                                      <p:cBhvr>
                                        <p:cTn id="88" dur="500"/>
                                        <p:tgtEl>
                                          <p:spTgt spid="1817">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1817">
                                            <p:txEl>
                                              <p:pRg st="3" end="3"/>
                                            </p:txEl>
                                          </p:spTgt>
                                        </p:tgtEl>
                                        <p:attrNameLst>
                                          <p:attrName>style.visibility</p:attrName>
                                        </p:attrNameLst>
                                      </p:cBhvr>
                                      <p:to>
                                        <p:strVal val="visible"/>
                                      </p:to>
                                    </p:set>
                                    <p:animEffect transition="in" filter="fade">
                                      <p:cBhvr>
                                        <p:cTn id="91" dur="500"/>
                                        <p:tgtEl>
                                          <p:spTgt spid="1817">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1817">
                                            <p:txEl>
                                              <p:pRg st="4" end="4"/>
                                            </p:txEl>
                                          </p:spTgt>
                                        </p:tgtEl>
                                        <p:attrNameLst>
                                          <p:attrName>style.visibility</p:attrName>
                                        </p:attrNameLst>
                                      </p:cBhvr>
                                      <p:to>
                                        <p:strVal val="visible"/>
                                      </p:to>
                                    </p:set>
                                    <p:animEffect transition="in" filter="fade">
                                      <p:cBhvr>
                                        <p:cTn id="94" dur="500"/>
                                        <p:tgtEl>
                                          <p:spTgt spid="1817">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1817">
                                            <p:txEl>
                                              <p:pRg st="5" end="5"/>
                                            </p:txEl>
                                          </p:spTgt>
                                        </p:tgtEl>
                                        <p:attrNameLst>
                                          <p:attrName>style.visibility</p:attrName>
                                        </p:attrNameLst>
                                      </p:cBhvr>
                                      <p:to>
                                        <p:strVal val="visible"/>
                                      </p:to>
                                    </p:set>
                                    <p:animEffect transition="in" filter="fade">
                                      <p:cBhvr>
                                        <p:cTn id="97" dur="500"/>
                                        <p:tgtEl>
                                          <p:spTgt spid="1817">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1817">
                                            <p:txEl>
                                              <p:pRg st="6" end="6"/>
                                            </p:txEl>
                                          </p:spTgt>
                                        </p:tgtEl>
                                        <p:attrNameLst>
                                          <p:attrName>style.visibility</p:attrName>
                                        </p:attrNameLst>
                                      </p:cBhvr>
                                      <p:to>
                                        <p:strVal val="visible"/>
                                      </p:to>
                                    </p:set>
                                    <p:animEffect transition="in" filter="fade">
                                      <p:cBhvr>
                                        <p:cTn id="100" dur="500"/>
                                        <p:tgtEl>
                                          <p:spTgt spid="1817">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1817">
                                            <p:txEl>
                                              <p:pRg st="7" end="7"/>
                                            </p:txEl>
                                          </p:spTgt>
                                        </p:tgtEl>
                                        <p:attrNameLst>
                                          <p:attrName>style.visibility</p:attrName>
                                        </p:attrNameLst>
                                      </p:cBhvr>
                                      <p:to>
                                        <p:strVal val="visible"/>
                                      </p:to>
                                    </p:set>
                                    <p:animEffect transition="in" filter="fade">
                                      <p:cBhvr>
                                        <p:cTn id="103" dur="500"/>
                                        <p:tgtEl>
                                          <p:spTgt spid="1817">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1817">
                                            <p:txEl>
                                              <p:pRg st="8" end="8"/>
                                            </p:txEl>
                                          </p:spTgt>
                                        </p:tgtEl>
                                        <p:attrNameLst>
                                          <p:attrName>style.visibility</p:attrName>
                                        </p:attrNameLst>
                                      </p:cBhvr>
                                      <p:to>
                                        <p:strVal val="visible"/>
                                      </p:to>
                                    </p:set>
                                    <p:animEffect transition="in" filter="fade">
                                      <p:cBhvr>
                                        <p:cTn id="106" dur="500"/>
                                        <p:tgtEl>
                                          <p:spTgt spid="1817">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1818"/>
                                        </p:tgtEl>
                                        <p:attrNameLst>
                                          <p:attrName>style.visibility</p:attrName>
                                        </p:attrNameLst>
                                      </p:cBhvr>
                                      <p:to>
                                        <p:strVal val="visible"/>
                                      </p:to>
                                    </p:set>
                                    <p:animEffect transition="in" filter="fade">
                                      <p:cBhvr>
                                        <p:cTn id="109" dur="500"/>
                                        <p:tgtEl>
                                          <p:spTgt spid="1818"/>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1819">
                                            <p:txEl>
                                              <p:pRg st="0" end="0"/>
                                            </p:txEl>
                                          </p:spTgt>
                                        </p:tgtEl>
                                        <p:attrNameLst>
                                          <p:attrName>style.visibility</p:attrName>
                                        </p:attrNameLst>
                                      </p:cBhvr>
                                      <p:to>
                                        <p:strVal val="visible"/>
                                      </p:to>
                                    </p:set>
                                    <p:animEffect transition="in" filter="fade">
                                      <p:cBhvr>
                                        <p:cTn id="112" dur="500"/>
                                        <p:tgtEl>
                                          <p:spTgt spid="1819">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1819">
                                            <p:txEl>
                                              <p:pRg st="1" end="1"/>
                                            </p:txEl>
                                          </p:spTgt>
                                        </p:tgtEl>
                                        <p:attrNameLst>
                                          <p:attrName>style.visibility</p:attrName>
                                        </p:attrNameLst>
                                      </p:cBhvr>
                                      <p:to>
                                        <p:strVal val="visible"/>
                                      </p:to>
                                    </p:set>
                                    <p:animEffect transition="in" filter="fade">
                                      <p:cBhvr>
                                        <p:cTn id="115" dur="500"/>
                                        <p:tgtEl>
                                          <p:spTgt spid="1819">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1819">
                                            <p:txEl>
                                              <p:pRg st="2" end="2"/>
                                            </p:txEl>
                                          </p:spTgt>
                                        </p:tgtEl>
                                        <p:attrNameLst>
                                          <p:attrName>style.visibility</p:attrName>
                                        </p:attrNameLst>
                                      </p:cBhvr>
                                      <p:to>
                                        <p:strVal val="visible"/>
                                      </p:to>
                                    </p:set>
                                    <p:animEffect transition="in" filter="fade">
                                      <p:cBhvr>
                                        <p:cTn id="118" dur="500"/>
                                        <p:tgtEl>
                                          <p:spTgt spid="1819">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1819">
                                            <p:txEl>
                                              <p:pRg st="3" end="3"/>
                                            </p:txEl>
                                          </p:spTgt>
                                        </p:tgtEl>
                                        <p:attrNameLst>
                                          <p:attrName>style.visibility</p:attrName>
                                        </p:attrNameLst>
                                      </p:cBhvr>
                                      <p:to>
                                        <p:strVal val="visible"/>
                                      </p:to>
                                    </p:set>
                                    <p:animEffect transition="in" filter="fade">
                                      <p:cBhvr>
                                        <p:cTn id="121" dur="500"/>
                                        <p:tgtEl>
                                          <p:spTgt spid="1819">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1819">
                                            <p:txEl>
                                              <p:pRg st="4" end="4"/>
                                            </p:txEl>
                                          </p:spTgt>
                                        </p:tgtEl>
                                        <p:attrNameLst>
                                          <p:attrName>style.visibility</p:attrName>
                                        </p:attrNameLst>
                                      </p:cBhvr>
                                      <p:to>
                                        <p:strVal val="visible"/>
                                      </p:to>
                                    </p:set>
                                    <p:animEffect transition="in" filter="fade">
                                      <p:cBhvr>
                                        <p:cTn id="124" dur="500"/>
                                        <p:tgtEl>
                                          <p:spTgt spid="1819">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1819">
                                            <p:txEl>
                                              <p:pRg st="5" end="5"/>
                                            </p:txEl>
                                          </p:spTgt>
                                        </p:tgtEl>
                                        <p:attrNameLst>
                                          <p:attrName>style.visibility</p:attrName>
                                        </p:attrNameLst>
                                      </p:cBhvr>
                                      <p:to>
                                        <p:strVal val="visible"/>
                                      </p:to>
                                    </p:set>
                                    <p:animEffect transition="in" filter="fade">
                                      <p:cBhvr>
                                        <p:cTn id="127" dur="500"/>
                                        <p:tgtEl>
                                          <p:spTgt spid="1819">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1819">
                                            <p:txEl>
                                              <p:pRg st="6" end="6"/>
                                            </p:txEl>
                                          </p:spTgt>
                                        </p:tgtEl>
                                        <p:attrNameLst>
                                          <p:attrName>style.visibility</p:attrName>
                                        </p:attrNameLst>
                                      </p:cBhvr>
                                      <p:to>
                                        <p:strVal val="visible"/>
                                      </p:to>
                                    </p:set>
                                    <p:animEffect transition="in" filter="fade">
                                      <p:cBhvr>
                                        <p:cTn id="130" dur="500"/>
                                        <p:tgtEl>
                                          <p:spTgt spid="1819">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1819">
                                            <p:txEl>
                                              <p:pRg st="7" end="7"/>
                                            </p:txEl>
                                          </p:spTgt>
                                        </p:tgtEl>
                                        <p:attrNameLst>
                                          <p:attrName>style.visibility</p:attrName>
                                        </p:attrNameLst>
                                      </p:cBhvr>
                                      <p:to>
                                        <p:strVal val="visible"/>
                                      </p:to>
                                    </p:set>
                                    <p:animEffect transition="in" filter="fade">
                                      <p:cBhvr>
                                        <p:cTn id="133" dur="500"/>
                                        <p:tgtEl>
                                          <p:spTgt spid="1819">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1819">
                                            <p:txEl>
                                              <p:pRg st="8" end="8"/>
                                            </p:txEl>
                                          </p:spTgt>
                                        </p:tgtEl>
                                        <p:attrNameLst>
                                          <p:attrName>style.visibility</p:attrName>
                                        </p:attrNameLst>
                                      </p:cBhvr>
                                      <p:to>
                                        <p:strVal val="visible"/>
                                      </p:to>
                                    </p:set>
                                    <p:animEffect transition="in" filter="fade">
                                      <p:cBhvr>
                                        <p:cTn id="136" dur="500"/>
                                        <p:tgtEl>
                                          <p:spTgt spid="18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1854"/>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1855"/>
        <p:cNvGrpSpPr/>
        <p:nvPr/>
      </p:nvGrpSpPr>
      <p:grpSpPr>
        <a:xfrm>
          <a:off x="0" y="0"/>
          <a:ext cx="0" cy="0"/>
          <a:chOff x="0" y="0"/>
          <a:chExt cx="0" cy="0"/>
        </a:xfrm>
      </p:grpSpPr>
      <p:sp>
        <p:nvSpPr>
          <p:cNvPr id="1856" name="Google Shape;1856;p205"/>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1857" name="Google Shape;1857;p205"/>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1858" name="Google Shape;1858;p205"/>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1859"/>
        <p:cNvGrpSpPr/>
        <p:nvPr/>
      </p:nvGrpSpPr>
      <p:grpSpPr>
        <a:xfrm>
          <a:off x="0" y="0"/>
          <a:ext cx="0" cy="0"/>
          <a:chOff x="0" y="0"/>
          <a:chExt cx="0" cy="0"/>
        </a:xfrm>
      </p:grpSpPr>
      <p:sp>
        <p:nvSpPr>
          <p:cNvPr id="1860" name="Google Shape;1860;p206"/>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1861" name="Google Shape;1861;p206"/>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1862" name="Google Shape;1862;p206"/>
          <p:cNvGrpSpPr/>
          <p:nvPr/>
        </p:nvGrpSpPr>
        <p:grpSpPr>
          <a:xfrm>
            <a:off x="9237880" y="6679979"/>
            <a:ext cx="3985318" cy="2707277"/>
            <a:chOff x="5112000" y="3819601"/>
            <a:chExt cx="3914082" cy="2649518"/>
          </a:xfrm>
        </p:grpSpPr>
        <p:sp>
          <p:nvSpPr>
            <p:cNvPr id="1863" name="Google Shape;1863;p206"/>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64" name="Google Shape;1864;p206"/>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1865" name="Google Shape;1865;p206"/>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1866" name="Google Shape;1866;p206"/>
          <p:cNvGrpSpPr/>
          <p:nvPr/>
        </p:nvGrpSpPr>
        <p:grpSpPr>
          <a:xfrm>
            <a:off x="13402800" y="6679800"/>
            <a:ext cx="3985200" cy="2707450"/>
            <a:chOff x="9234000" y="990075"/>
            <a:chExt cx="3985200" cy="2707450"/>
          </a:xfrm>
        </p:grpSpPr>
        <p:sp>
          <p:nvSpPr>
            <p:cNvPr id="1867" name="Google Shape;1867;p206"/>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68" name="Google Shape;1868;p206"/>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1869" name="Google Shape;1869;p206"/>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0" name="Google Shape;1870;p206"/>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1" name="Google Shape;1871;p206"/>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2" name="Google Shape;1872;p206"/>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1873" name="Google Shape;1873;p206"/>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4" name="Google Shape;1874;p206"/>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5" name="Google Shape;1875;p206"/>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76" name="Google Shape;1876;p206"/>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1877" name="Google Shape;1877;p206"/>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1878"/>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1879"/>
        <p:cNvGrpSpPr/>
        <p:nvPr/>
      </p:nvGrpSpPr>
      <p:grpSpPr>
        <a:xfrm>
          <a:off x="0" y="0"/>
          <a:ext cx="0" cy="0"/>
          <a:chOff x="0" y="0"/>
          <a:chExt cx="0" cy="0"/>
        </a:xfrm>
      </p:grpSpPr>
      <p:sp>
        <p:nvSpPr>
          <p:cNvPr id="1880" name="Google Shape;1880;p208"/>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1881" name="Google Shape;1881;p208"/>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1882" name="Google Shape;1882;p208"/>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1883" name="Google Shape;1883;p208"/>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1884" name="Google Shape;1884;p208"/>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1885" name="Google Shape;1885;p208"/>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1886" name="Google Shape;1886;p208"/>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1887" name="Google Shape;1887;p208"/>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1888" name="Google Shape;1888;p208"/>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1889" name="Google Shape;1889;p208"/>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1890" name="Google Shape;1890;p208"/>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1891" name="Google Shape;1891;p208"/>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1892" name="Google Shape;1892;p208"/>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1893" name="Google Shape;1893;p208"/>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1894" name="Google Shape;1894;p208"/>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1895" name="Google Shape;1895;p208"/>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1896" name="Google Shape;1896;p208"/>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1897" name="Google Shape;1897;p208"/>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1898" name="Google Shape;1898;p208"/>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1899"/>
        <p:cNvGrpSpPr/>
        <p:nvPr/>
      </p:nvGrpSpPr>
      <p:grpSpPr>
        <a:xfrm>
          <a:off x="0" y="0"/>
          <a:ext cx="0" cy="0"/>
          <a:chOff x="0" y="0"/>
          <a:chExt cx="0" cy="0"/>
        </a:xfrm>
      </p:grpSpPr>
      <p:pic>
        <p:nvPicPr>
          <p:cNvPr id="1900" name="Google Shape;1900;p209"/>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901" name="Google Shape;1901;p209"/>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1902" name="Google Shape;1902;p209"/>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903" name="Google Shape;1903;p209"/>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1904"/>
        <p:cNvGrpSpPr/>
        <p:nvPr/>
      </p:nvGrpSpPr>
      <p:grpSpPr>
        <a:xfrm>
          <a:off x="0" y="0"/>
          <a:ext cx="0" cy="0"/>
          <a:chOff x="0" y="0"/>
          <a:chExt cx="0" cy="0"/>
        </a:xfrm>
      </p:grpSpPr>
      <p:pic>
        <p:nvPicPr>
          <p:cNvPr id="1905" name="Google Shape;1905;p210"/>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1906" name="Google Shape;1906;p210"/>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1907" name="Google Shape;1907;p210"/>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1908" name="Google Shape;1908;p210"/>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1909"/>
        <p:cNvGrpSpPr/>
        <p:nvPr/>
      </p:nvGrpSpPr>
      <p:grpSpPr>
        <a:xfrm>
          <a:off x="0" y="0"/>
          <a:ext cx="0" cy="0"/>
          <a:chOff x="0" y="0"/>
          <a:chExt cx="0" cy="0"/>
        </a:xfrm>
      </p:grpSpPr>
      <p:pic>
        <p:nvPicPr>
          <p:cNvPr id="1910" name="Google Shape;1910;p211"/>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911" name="Google Shape;1911;p21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912" name="Google Shape;1912;p21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913" name="Google Shape;1913;p21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1914"/>
        <p:cNvGrpSpPr/>
        <p:nvPr/>
      </p:nvGrpSpPr>
      <p:grpSpPr>
        <a:xfrm>
          <a:off x="0" y="0"/>
          <a:ext cx="0" cy="0"/>
          <a:chOff x="0" y="0"/>
          <a:chExt cx="0" cy="0"/>
        </a:xfrm>
      </p:grpSpPr>
      <p:pic>
        <p:nvPicPr>
          <p:cNvPr id="1915" name="Google Shape;1915;p212"/>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916" name="Google Shape;1916;p21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917" name="Google Shape;1917;p21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918" name="Google Shape;1918;p21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1919"/>
        <p:cNvGrpSpPr/>
        <p:nvPr/>
      </p:nvGrpSpPr>
      <p:grpSpPr>
        <a:xfrm>
          <a:off x="0" y="0"/>
          <a:ext cx="0" cy="0"/>
          <a:chOff x="0" y="0"/>
          <a:chExt cx="0" cy="0"/>
        </a:xfrm>
      </p:grpSpPr>
      <p:pic>
        <p:nvPicPr>
          <p:cNvPr id="1920" name="Google Shape;1920;p213"/>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1921" name="Google Shape;1921;p213"/>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922" name="Google Shape;1922;p213"/>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923" name="Google Shape;1923;p213"/>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1924"/>
        <p:cNvGrpSpPr/>
        <p:nvPr/>
      </p:nvGrpSpPr>
      <p:grpSpPr>
        <a:xfrm>
          <a:off x="0" y="0"/>
          <a:ext cx="0" cy="0"/>
          <a:chOff x="0" y="0"/>
          <a:chExt cx="0" cy="0"/>
        </a:xfrm>
      </p:grpSpPr>
      <p:pic>
        <p:nvPicPr>
          <p:cNvPr id="1925" name="Google Shape;1925;p214"/>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1926" name="Google Shape;1926;p214"/>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1927" name="Google Shape;1927;p214"/>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1928" name="Google Shape;1928;p214"/>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1929"/>
        <p:cNvGrpSpPr/>
        <p:nvPr/>
      </p:nvGrpSpPr>
      <p:grpSpPr>
        <a:xfrm>
          <a:off x="0" y="0"/>
          <a:ext cx="0" cy="0"/>
          <a:chOff x="0" y="0"/>
          <a:chExt cx="0" cy="0"/>
        </a:xfrm>
      </p:grpSpPr>
      <p:grpSp>
        <p:nvGrpSpPr>
          <p:cNvPr id="1930" name="Google Shape;1930;p215"/>
          <p:cNvGrpSpPr/>
          <p:nvPr/>
        </p:nvGrpSpPr>
        <p:grpSpPr>
          <a:xfrm>
            <a:off x="12391200" y="900000"/>
            <a:ext cx="4996800" cy="4874400"/>
            <a:chOff x="12391200" y="900000"/>
            <a:chExt cx="4996800" cy="4874400"/>
          </a:xfrm>
        </p:grpSpPr>
        <p:sp>
          <p:nvSpPr>
            <p:cNvPr id="1931" name="Google Shape;1931;p215"/>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1932" name="Google Shape;1932;p215"/>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1933" name="Google Shape;1933;p215"/>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1934" name="Google Shape;1934;p215"/>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935" name="Google Shape;1935;p215"/>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1936" name="Google Shape;1936;p215"/>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1937" name="Google Shape;1937;p215"/>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1938" name="Google Shape;1938;p215"/>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1939" name="Google Shape;1939;p215"/>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1940" name="Google Shape;1940;p215"/>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1941" name="Google Shape;1941;p215"/>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1942" name="Google Shape;1942;p215"/>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1943" name="Google Shape;1943;p215"/>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1944" name="Google Shape;1944;p215"/>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1945" name="Google Shape;1945;p215"/>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1946"/>
        <p:cNvGrpSpPr/>
        <p:nvPr/>
      </p:nvGrpSpPr>
      <p:grpSpPr>
        <a:xfrm>
          <a:off x="0" y="0"/>
          <a:ext cx="0" cy="0"/>
          <a:chOff x="0" y="0"/>
          <a:chExt cx="0" cy="0"/>
        </a:xfrm>
      </p:grpSpPr>
      <p:pic>
        <p:nvPicPr>
          <p:cNvPr id="1947" name="Google Shape;1947;p216"/>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1948" name="Google Shape;1948;p216"/>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1949" name="Google Shape;1949;p216"/>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1950" name="Google Shape;1950;p216"/>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1951" name="Google Shape;1951;p216"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1952"/>
        <p:cNvGrpSpPr/>
        <p:nvPr/>
      </p:nvGrpSpPr>
      <p:grpSpPr>
        <a:xfrm>
          <a:off x="0" y="0"/>
          <a:ext cx="0" cy="0"/>
          <a:chOff x="0" y="0"/>
          <a:chExt cx="0" cy="0"/>
        </a:xfrm>
      </p:grpSpPr>
      <p:pic>
        <p:nvPicPr>
          <p:cNvPr id="1953" name="Google Shape;1953;p21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1954" name="Google Shape;1954;p21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955" name="Google Shape;1955;p217"/>
          <p:cNvGrpSpPr/>
          <p:nvPr/>
        </p:nvGrpSpPr>
        <p:grpSpPr>
          <a:xfrm>
            <a:off x="5022000" y="900000"/>
            <a:ext cx="3240000" cy="3509400"/>
            <a:chOff x="5679475" y="900000"/>
            <a:chExt cx="3240000" cy="3509400"/>
          </a:xfrm>
        </p:grpSpPr>
        <p:sp>
          <p:nvSpPr>
            <p:cNvPr id="1956" name="Google Shape;1956;p21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957" name="Google Shape;1957;p21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958" name="Google Shape;1958;p217"/>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1959" name="Google Shape;1959;p217"/>
          <p:cNvGrpSpPr/>
          <p:nvPr/>
        </p:nvGrpSpPr>
        <p:grpSpPr>
          <a:xfrm>
            <a:off x="899950" y="900000"/>
            <a:ext cx="3669775" cy="3509400"/>
            <a:chOff x="899950" y="900000"/>
            <a:chExt cx="3669775" cy="3509400"/>
          </a:xfrm>
        </p:grpSpPr>
        <p:sp>
          <p:nvSpPr>
            <p:cNvPr id="1960" name="Google Shape;1960;p21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961" name="Google Shape;1961;p21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962" name="Google Shape;1962;p21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963" name="Google Shape;1963;p21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964" name="Google Shape;1964;p21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965" name="Google Shape;1965;p21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966" name="Google Shape;1966;p21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967" name="Google Shape;1967;p21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968" name="Google Shape;1968;p21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69" name="Google Shape;1969;p21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1970"/>
        <p:cNvGrpSpPr/>
        <p:nvPr/>
      </p:nvGrpSpPr>
      <p:grpSpPr>
        <a:xfrm>
          <a:off x="0" y="0"/>
          <a:ext cx="0" cy="0"/>
          <a:chOff x="0" y="0"/>
          <a:chExt cx="0" cy="0"/>
        </a:xfrm>
      </p:grpSpPr>
      <p:pic>
        <p:nvPicPr>
          <p:cNvPr id="1971" name="Google Shape;1971;p218"/>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1972" name="Google Shape;1972;p21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973" name="Google Shape;1973;p218"/>
          <p:cNvGrpSpPr/>
          <p:nvPr/>
        </p:nvGrpSpPr>
        <p:grpSpPr>
          <a:xfrm>
            <a:off x="5022000" y="900000"/>
            <a:ext cx="3240000" cy="3509400"/>
            <a:chOff x="5679475" y="900000"/>
            <a:chExt cx="3240000" cy="3509400"/>
          </a:xfrm>
        </p:grpSpPr>
        <p:grpSp>
          <p:nvGrpSpPr>
            <p:cNvPr id="1974" name="Google Shape;1974;p218"/>
            <p:cNvGrpSpPr/>
            <p:nvPr/>
          </p:nvGrpSpPr>
          <p:grpSpPr>
            <a:xfrm>
              <a:off x="5679475" y="900000"/>
              <a:ext cx="3240000" cy="3509400"/>
              <a:chOff x="5679475" y="900000"/>
              <a:chExt cx="3240000" cy="3509400"/>
            </a:xfrm>
          </p:grpSpPr>
          <p:sp>
            <p:nvSpPr>
              <p:cNvPr id="1975" name="Google Shape;1975;p21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976" name="Google Shape;1976;p21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977" name="Google Shape;1977;p21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978" name="Google Shape;1978;p218"/>
          <p:cNvGrpSpPr/>
          <p:nvPr/>
        </p:nvGrpSpPr>
        <p:grpSpPr>
          <a:xfrm>
            <a:off x="899950" y="900000"/>
            <a:ext cx="3669775" cy="3509400"/>
            <a:chOff x="899950" y="900000"/>
            <a:chExt cx="3669775" cy="3509400"/>
          </a:xfrm>
        </p:grpSpPr>
        <p:sp>
          <p:nvSpPr>
            <p:cNvPr id="1979" name="Google Shape;1979;p21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980" name="Google Shape;1980;p21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1981" name="Google Shape;1981;p21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1982" name="Google Shape;1982;p21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1983" name="Google Shape;1983;p21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1984" name="Google Shape;1984;p21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1985" name="Google Shape;1985;p21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1986" name="Google Shape;1986;p21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1987" name="Google Shape;1987;p21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88" name="Google Shape;1988;p21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1989"/>
        <p:cNvGrpSpPr/>
        <p:nvPr/>
      </p:nvGrpSpPr>
      <p:grpSpPr>
        <a:xfrm>
          <a:off x="0" y="0"/>
          <a:ext cx="0" cy="0"/>
          <a:chOff x="0" y="0"/>
          <a:chExt cx="0" cy="0"/>
        </a:xfrm>
      </p:grpSpPr>
      <p:pic>
        <p:nvPicPr>
          <p:cNvPr id="1990" name="Google Shape;1990;p21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1991" name="Google Shape;1991;p219"/>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1992" name="Google Shape;1992;p219"/>
          <p:cNvGrpSpPr/>
          <p:nvPr/>
        </p:nvGrpSpPr>
        <p:grpSpPr>
          <a:xfrm>
            <a:off x="5022000" y="900000"/>
            <a:ext cx="3240000" cy="3509400"/>
            <a:chOff x="5679475" y="900000"/>
            <a:chExt cx="3240000" cy="3509400"/>
          </a:xfrm>
        </p:grpSpPr>
        <p:grpSp>
          <p:nvGrpSpPr>
            <p:cNvPr id="1993" name="Google Shape;1993;p219"/>
            <p:cNvGrpSpPr/>
            <p:nvPr/>
          </p:nvGrpSpPr>
          <p:grpSpPr>
            <a:xfrm>
              <a:off x="5679475" y="900000"/>
              <a:ext cx="3240000" cy="3509400"/>
              <a:chOff x="5679475" y="900000"/>
              <a:chExt cx="3240000" cy="3509400"/>
            </a:xfrm>
          </p:grpSpPr>
          <p:sp>
            <p:nvSpPr>
              <p:cNvPr id="1994" name="Google Shape;1994;p219"/>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1995" name="Google Shape;1995;p219"/>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1996" name="Google Shape;1996;p219"/>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1997" name="Google Shape;1997;p219"/>
          <p:cNvGrpSpPr/>
          <p:nvPr/>
        </p:nvGrpSpPr>
        <p:grpSpPr>
          <a:xfrm>
            <a:off x="899950" y="900000"/>
            <a:ext cx="3669775" cy="3509400"/>
            <a:chOff x="899950" y="900000"/>
            <a:chExt cx="3669775" cy="3509400"/>
          </a:xfrm>
        </p:grpSpPr>
        <p:sp>
          <p:nvSpPr>
            <p:cNvPr id="1998" name="Google Shape;1998;p219"/>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1999" name="Google Shape;1999;p219"/>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000" name="Google Shape;2000;p219"/>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001" name="Google Shape;2001;p219"/>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002" name="Google Shape;2002;p219"/>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003" name="Google Shape;2003;p219"/>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004" name="Google Shape;2004;p219"/>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005" name="Google Shape;2005;p219"/>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006" name="Google Shape;2006;p219"/>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07" name="Google Shape;2007;p219"/>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2008"/>
        <p:cNvGrpSpPr/>
        <p:nvPr/>
      </p:nvGrpSpPr>
      <p:grpSpPr>
        <a:xfrm>
          <a:off x="0" y="0"/>
          <a:ext cx="0" cy="0"/>
          <a:chOff x="0" y="0"/>
          <a:chExt cx="0" cy="0"/>
        </a:xfrm>
      </p:grpSpPr>
      <p:pic>
        <p:nvPicPr>
          <p:cNvPr id="2009" name="Google Shape;2009;p22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010" name="Google Shape;2010;p220"/>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011" name="Google Shape;2011;p220"/>
          <p:cNvGrpSpPr/>
          <p:nvPr/>
        </p:nvGrpSpPr>
        <p:grpSpPr>
          <a:xfrm>
            <a:off x="5022000" y="900000"/>
            <a:ext cx="3240000" cy="3509400"/>
            <a:chOff x="5679475" y="900000"/>
            <a:chExt cx="3240000" cy="3509400"/>
          </a:xfrm>
        </p:grpSpPr>
        <p:grpSp>
          <p:nvGrpSpPr>
            <p:cNvPr id="2012" name="Google Shape;2012;p220"/>
            <p:cNvGrpSpPr/>
            <p:nvPr/>
          </p:nvGrpSpPr>
          <p:grpSpPr>
            <a:xfrm>
              <a:off x="5679475" y="900000"/>
              <a:ext cx="3240000" cy="3509400"/>
              <a:chOff x="5679475" y="900000"/>
              <a:chExt cx="3240000" cy="3509400"/>
            </a:xfrm>
          </p:grpSpPr>
          <p:sp>
            <p:nvSpPr>
              <p:cNvPr id="2013" name="Google Shape;2013;p220"/>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014" name="Google Shape;2014;p220"/>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015" name="Google Shape;2015;p220"/>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016" name="Google Shape;2016;p220"/>
          <p:cNvGrpSpPr/>
          <p:nvPr/>
        </p:nvGrpSpPr>
        <p:grpSpPr>
          <a:xfrm>
            <a:off x="899950" y="900000"/>
            <a:ext cx="3669775" cy="3509400"/>
            <a:chOff x="899950" y="900000"/>
            <a:chExt cx="3669775" cy="3509400"/>
          </a:xfrm>
        </p:grpSpPr>
        <p:sp>
          <p:nvSpPr>
            <p:cNvPr id="2017" name="Google Shape;2017;p220"/>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018" name="Google Shape;2018;p220"/>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019" name="Google Shape;2019;p220"/>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020" name="Google Shape;2020;p220"/>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021" name="Google Shape;2021;p220"/>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022" name="Google Shape;2022;p220"/>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023" name="Google Shape;2023;p220"/>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024" name="Google Shape;2024;p220"/>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025" name="Google Shape;2025;p220"/>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26" name="Google Shape;2026;p220"/>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2027"/>
        <p:cNvGrpSpPr/>
        <p:nvPr/>
      </p:nvGrpSpPr>
      <p:grpSpPr>
        <a:xfrm>
          <a:off x="0" y="0"/>
          <a:ext cx="0" cy="0"/>
          <a:chOff x="0" y="0"/>
          <a:chExt cx="0" cy="0"/>
        </a:xfrm>
      </p:grpSpPr>
      <p:grpSp>
        <p:nvGrpSpPr>
          <p:cNvPr id="2028" name="Google Shape;2028;p221"/>
          <p:cNvGrpSpPr/>
          <p:nvPr/>
        </p:nvGrpSpPr>
        <p:grpSpPr>
          <a:xfrm>
            <a:off x="9144000" y="-31"/>
            <a:ext cx="15199542" cy="10288854"/>
            <a:chOff x="9144000" y="-31"/>
            <a:chExt cx="15199542" cy="10288854"/>
          </a:xfrm>
        </p:grpSpPr>
        <p:sp>
          <p:nvSpPr>
            <p:cNvPr id="2029" name="Google Shape;2029;p221"/>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30" name="Google Shape;2030;p221"/>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2031"/>
        <p:cNvGrpSpPr/>
        <p:nvPr/>
      </p:nvGrpSpPr>
      <p:grpSpPr>
        <a:xfrm>
          <a:off x="0" y="0"/>
          <a:ext cx="0" cy="0"/>
          <a:chOff x="0" y="0"/>
          <a:chExt cx="0" cy="0"/>
        </a:xfrm>
      </p:grpSpPr>
      <p:sp>
        <p:nvSpPr>
          <p:cNvPr id="2032" name="Google Shape;2032;p222"/>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2033"/>
        <p:cNvGrpSpPr/>
        <p:nvPr/>
      </p:nvGrpSpPr>
      <p:grpSpPr>
        <a:xfrm>
          <a:off x="0" y="0"/>
          <a:ext cx="0" cy="0"/>
          <a:chOff x="0" y="0"/>
          <a:chExt cx="0" cy="0"/>
        </a:xfrm>
      </p:grpSpPr>
      <p:sp>
        <p:nvSpPr>
          <p:cNvPr id="2034" name="Google Shape;2034;p223"/>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2035"/>
        <p:cNvGrpSpPr/>
        <p:nvPr/>
      </p:nvGrpSpPr>
      <p:grpSpPr>
        <a:xfrm>
          <a:off x="0" y="0"/>
          <a:ext cx="0" cy="0"/>
          <a:chOff x="0" y="0"/>
          <a:chExt cx="0" cy="0"/>
        </a:xfrm>
      </p:grpSpPr>
      <p:sp>
        <p:nvSpPr>
          <p:cNvPr id="2036" name="Google Shape;2036;p224"/>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3.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2037"/>
        <p:cNvGrpSpPr/>
        <p:nvPr/>
      </p:nvGrpSpPr>
      <p:grpSpPr>
        <a:xfrm>
          <a:off x="0" y="0"/>
          <a:ext cx="0" cy="0"/>
          <a:chOff x="0" y="0"/>
          <a:chExt cx="0" cy="0"/>
        </a:xfrm>
      </p:grpSpPr>
      <p:sp>
        <p:nvSpPr>
          <p:cNvPr id="2038" name="Google Shape;2038;p225"/>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2039" name="Google Shape;2039;p225"/>
          <p:cNvGrpSpPr/>
          <p:nvPr/>
        </p:nvGrpSpPr>
        <p:grpSpPr>
          <a:xfrm>
            <a:off x="9144000" y="5143500"/>
            <a:ext cx="4392000" cy="4243500"/>
            <a:chOff x="900000" y="5143500"/>
            <a:chExt cx="4392000" cy="4243500"/>
          </a:xfrm>
        </p:grpSpPr>
        <p:sp>
          <p:nvSpPr>
            <p:cNvPr id="2040" name="Google Shape;2040;p225"/>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41" name="Google Shape;2041;p225"/>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042" name="Google Shape;2042;p225"/>
          <p:cNvGrpSpPr/>
          <p:nvPr/>
        </p:nvGrpSpPr>
        <p:grpSpPr>
          <a:xfrm>
            <a:off x="5022000" y="5143500"/>
            <a:ext cx="4392000" cy="4243500"/>
            <a:chOff x="900000" y="5143500"/>
            <a:chExt cx="4392000" cy="4243500"/>
          </a:xfrm>
        </p:grpSpPr>
        <p:sp>
          <p:nvSpPr>
            <p:cNvPr id="2043" name="Google Shape;2043;p225"/>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44" name="Google Shape;2044;p225"/>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045" name="Google Shape;2045;p225"/>
          <p:cNvGrpSpPr/>
          <p:nvPr/>
        </p:nvGrpSpPr>
        <p:grpSpPr>
          <a:xfrm>
            <a:off x="900000" y="5143500"/>
            <a:ext cx="4392000" cy="4243500"/>
            <a:chOff x="900000" y="5143500"/>
            <a:chExt cx="4392000" cy="4243500"/>
          </a:xfrm>
        </p:grpSpPr>
        <p:sp>
          <p:nvSpPr>
            <p:cNvPr id="2046" name="Google Shape;2046;p225"/>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47" name="Google Shape;2047;p225"/>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2048"/>
        <p:cNvGrpSpPr/>
        <p:nvPr/>
      </p:nvGrpSpPr>
      <p:grpSpPr>
        <a:xfrm>
          <a:off x="0" y="0"/>
          <a:ext cx="0" cy="0"/>
          <a:chOff x="0" y="0"/>
          <a:chExt cx="0" cy="0"/>
        </a:xfrm>
      </p:grpSpPr>
      <p:sp>
        <p:nvSpPr>
          <p:cNvPr id="2049" name="Google Shape;2049;p226"/>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2050" name="Google Shape;2050;p226"/>
          <p:cNvGrpSpPr/>
          <p:nvPr/>
        </p:nvGrpSpPr>
        <p:grpSpPr>
          <a:xfrm>
            <a:off x="9144000" y="5143500"/>
            <a:ext cx="4392000" cy="4243500"/>
            <a:chOff x="900000" y="5143500"/>
            <a:chExt cx="4392000" cy="4243500"/>
          </a:xfrm>
        </p:grpSpPr>
        <p:sp>
          <p:nvSpPr>
            <p:cNvPr id="2051" name="Google Shape;2051;p226"/>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52" name="Google Shape;2052;p226"/>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053" name="Google Shape;2053;p226"/>
          <p:cNvGrpSpPr/>
          <p:nvPr/>
        </p:nvGrpSpPr>
        <p:grpSpPr>
          <a:xfrm>
            <a:off x="5022000" y="5143500"/>
            <a:ext cx="4392000" cy="4243500"/>
            <a:chOff x="900000" y="5143500"/>
            <a:chExt cx="4392000" cy="4243500"/>
          </a:xfrm>
        </p:grpSpPr>
        <p:sp>
          <p:nvSpPr>
            <p:cNvPr id="2054" name="Google Shape;2054;p226"/>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55" name="Google Shape;2055;p226"/>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056" name="Google Shape;2056;p226"/>
          <p:cNvGrpSpPr/>
          <p:nvPr/>
        </p:nvGrpSpPr>
        <p:grpSpPr>
          <a:xfrm>
            <a:off x="900000" y="5143500"/>
            <a:ext cx="4392000" cy="4243500"/>
            <a:chOff x="900000" y="5143500"/>
            <a:chExt cx="4392000" cy="4243500"/>
          </a:xfrm>
        </p:grpSpPr>
        <p:sp>
          <p:nvSpPr>
            <p:cNvPr id="2057" name="Google Shape;2057;p226"/>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58" name="Google Shape;2058;p226"/>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59"/>
        <p:cNvGrpSpPr/>
        <p:nvPr/>
      </p:nvGrpSpPr>
      <p:grpSpPr>
        <a:xfrm>
          <a:off x="0" y="0"/>
          <a:ext cx="0" cy="0"/>
          <a:chOff x="0" y="0"/>
          <a:chExt cx="0" cy="0"/>
        </a:xfrm>
      </p:grpSpPr>
      <p:sp>
        <p:nvSpPr>
          <p:cNvPr id="2060" name="Google Shape;2060;p227"/>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2061" name="Google Shape;2061;p227"/>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2062" name="Google Shape;2062;p227"/>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063" name="Google Shape;2063;p227"/>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064" name="Google Shape;2064;p227"/>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2065"/>
        <p:cNvGrpSpPr/>
        <p:nvPr/>
      </p:nvGrpSpPr>
      <p:grpSpPr>
        <a:xfrm>
          <a:off x="0" y="0"/>
          <a:ext cx="0" cy="0"/>
          <a:chOff x="0" y="0"/>
          <a:chExt cx="0" cy="0"/>
        </a:xfrm>
      </p:grpSpPr>
      <p:sp>
        <p:nvSpPr>
          <p:cNvPr id="2066" name="Google Shape;2066;p228"/>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67" name="Google Shape;2067;p228"/>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68" name="Google Shape;2068;p228"/>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69" name="Google Shape;2069;p228"/>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0" name="Google Shape;2070;p228"/>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1" name="Google Shape;2071;p228"/>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2" name="Google Shape;2072;p228"/>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3" name="Google Shape;2073;p228"/>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4" name="Google Shape;2074;p228"/>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5" name="Google Shape;2075;p228"/>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6" name="Google Shape;2076;p228"/>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7" name="Google Shape;2077;p228"/>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8" name="Google Shape;2078;p228"/>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79" name="Google Shape;2079;p228"/>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2080" name="Google Shape;2080;p228"/>
          <p:cNvGrpSpPr/>
          <p:nvPr/>
        </p:nvGrpSpPr>
        <p:grpSpPr>
          <a:xfrm>
            <a:off x="-5411968" y="0"/>
            <a:ext cx="5261403" cy="6708150"/>
            <a:chOff x="838198" y="1150069"/>
            <a:chExt cx="3507602" cy="4472100"/>
          </a:xfrm>
        </p:grpSpPr>
        <p:sp>
          <p:nvSpPr>
            <p:cNvPr id="2081" name="Google Shape;2081;p228"/>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082" name="Google Shape;2082;p228"/>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2083" name="Google Shape;2083;p228"/>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084" name="Google Shape;2084;p228"/>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2085" name="Google Shape;2085;p228"/>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2086" name="Google Shape;2086;p228"/>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2087" name="Google Shape;2087;p228"/>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2088" name="Google Shape;2088;p228"/>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2089" name="Google Shape;2089;p228"/>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2090" name="Google Shape;2090;p228"/>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91" name="Google Shape;2091;p228"/>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092" name="Google Shape;2092;p228"/>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093" name="Google Shape;2093;p228"/>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2094" name="Google Shape;2094;p228"/>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095" name="Google Shape;2095;p228"/>
          <p:cNvSpPr>
            <a:spLocks noGrp="1"/>
          </p:cNvSpPr>
          <p:nvPr>
            <p:ph type="pic" idx="20"/>
          </p:nvPr>
        </p:nvSpPr>
        <p:spPr>
          <a:xfrm>
            <a:off x="0" y="0"/>
            <a:ext cx="9142200" cy="5146200"/>
          </a:xfrm>
          <a:prstGeom prst="rect">
            <a:avLst/>
          </a:prstGeom>
          <a:noFill/>
          <a:ln>
            <a:noFill/>
          </a:ln>
        </p:spPr>
      </p:sp>
      <p:sp>
        <p:nvSpPr>
          <p:cNvPr id="2096" name="Google Shape;2096;p228"/>
          <p:cNvSpPr>
            <a:spLocks noGrp="1"/>
          </p:cNvSpPr>
          <p:nvPr>
            <p:ph type="pic" idx="21"/>
          </p:nvPr>
        </p:nvSpPr>
        <p:spPr>
          <a:xfrm>
            <a:off x="9142200" y="0"/>
            <a:ext cx="9142200" cy="5146200"/>
          </a:xfrm>
          <a:prstGeom prst="rect">
            <a:avLst/>
          </a:prstGeom>
          <a:noFill/>
          <a:ln>
            <a:noFill/>
          </a:ln>
        </p:spPr>
      </p:sp>
      <p:sp>
        <p:nvSpPr>
          <p:cNvPr id="2097" name="Google Shape;2097;p228"/>
          <p:cNvSpPr>
            <a:spLocks noGrp="1"/>
          </p:cNvSpPr>
          <p:nvPr>
            <p:ph type="pic" idx="22"/>
          </p:nvPr>
        </p:nvSpPr>
        <p:spPr>
          <a:xfrm>
            <a:off x="9142200" y="5140800"/>
            <a:ext cx="9142200" cy="5146200"/>
          </a:xfrm>
          <a:prstGeom prst="rect">
            <a:avLst/>
          </a:prstGeom>
          <a:noFill/>
          <a:ln>
            <a:noFill/>
          </a:ln>
        </p:spPr>
      </p:sp>
      <p:sp>
        <p:nvSpPr>
          <p:cNvPr id="2098" name="Google Shape;2098;p228"/>
          <p:cNvSpPr>
            <a:spLocks noGrp="1"/>
          </p:cNvSpPr>
          <p:nvPr>
            <p:ph type="pic" idx="23"/>
          </p:nvPr>
        </p:nvSpPr>
        <p:spPr>
          <a:xfrm>
            <a:off x="0" y="5140800"/>
            <a:ext cx="9142200" cy="5146200"/>
          </a:xfrm>
          <a:prstGeom prst="rect">
            <a:avLst/>
          </a:prstGeom>
          <a:noFill/>
          <a:ln>
            <a:noFill/>
          </a:ln>
        </p:spPr>
      </p:sp>
      <p:grpSp>
        <p:nvGrpSpPr>
          <p:cNvPr id="2099" name="Google Shape;2099;p228"/>
          <p:cNvGrpSpPr/>
          <p:nvPr/>
        </p:nvGrpSpPr>
        <p:grpSpPr>
          <a:xfrm>
            <a:off x="-5411970" y="6876188"/>
            <a:ext cx="5261403" cy="3119400"/>
            <a:chOff x="397357" y="1593847"/>
            <a:chExt cx="3507602" cy="2079600"/>
          </a:xfrm>
        </p:grpSpPr>
        <p:sp>
          <p:nvSpPr>
            <p:cNvPr id="2100" name="Google Shape;2100;p228"/>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101" name="Google Shape;2101;p228"/>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2102" name="Google Shape;2102;p228"/>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2103" name="Google Shape;2103;p228"/>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066"/>
                                        </p:tgtEl>
                                        <p:attrNameLst>
                                          <p:attrName>style.visibility</p:attrName>
                                        </p:attrNameLst>
                                      </p:cBhvr>
                                      <p:to>
                                        <p:strVal val="visible"/>
                                      </p:to>
                                    </p:set>
                                    <p:anim calcmode="lin" valueType="num">
                                      <p:cBhvr additive="base">
                                        <p:cTn id="7" dur="500"/>
                                        <p:tgtEl>
                                          <p:spTgt spid="2066"/>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2068"/>
                                        </p:tgtEl>
                                        <p:attrNameLst>
                                          <p:attrName>style.visibility</p:attrName>
                                        </p:attrNameLst>
                                      </p:cBhvr>
                                      <p:to>
                                        <p:strVal val="visible"/>
                                      </p:to>
                                    </p:set>
                                    <p:anim calcmode="lin" valueType="num">
                                      <p:cBhvr additive="base">
                                        <p:cTn id="10" dur="500"/>
                                        <p:tgtEl>
                                          <p:spTgt spid="2068"/>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2069"/>
                                        </p:tgtEl>
                                        <p:attrNameLst>
                                          <p:attrName>style.visibility</p:attrName>
                                        </p:attrNameLst>
                                      </p:cBhvr>
                                      <p:to>
                                        <p:strVal val="visible"/>
                                      </p:to>
                                    </p:set>
                                    <p:anim calcmode="lin" valueType="num">
                                      <p:cBhvr additive="base">
                                        <p:cTn id="13" dur="500"/>
                                        <p:tgtEl>
                                          <p:spTgt spid="2069"/>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2067"/>
                                        </p:tgtEl>
                                        <p:attrNameLst>
                                          <p:attrName>style.visibility</p:attrName>
                                        </p:attrNameLst>
                                      </p:cBhvr>
                                      <p:to>
                                        <p:strVal val="visible"/>
                                      </p:to>
                                    </p:set>
                                    <p:anim calcmode="lin" valueType="num">
                                      <p:cBhvr additive="base">
                                        <p:cTn id="16" dur="500"/>
                                        <p:tgtEl>
                                          <p:spTgt spid="2067"/>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2074"/>
                                        </p:tgtEl>
                                        <p:attrNameLst>
                                          <p:attrName>style.visibility</p:attrName>
                                        </p:attrNameLst>
                                      </p:cBhvr>
                                      <p:to>
                                        <p:strVal val="visible"/>
                                      </p:to>
                                    </p:set>
                                    <p:animEffect transition="in" filter="fade">
                                      <p:cBhvr>
                                        <p:cTn id="19" dur="500"/>
                                        <p:tgtEl>
                                          <p:spTgt spid="2074"/>
                                        </p:tgtEl>
                                      </p:cBhvr>
                                    </p:animEffect>
                                  </p:childTnLst>
                                </p:cTn>
                              </p:par>
                              <p:par>
                                <p:cTn id="20" presetID="10" presetClass="entr" presetSubtype="0" fill="hold" nodeType="withEffect">
                                  <p:stCondLst>
                                    <p:cond delay="750"/>
                                  </p:stCondLst>
                                  <p:childTnLst>
                                    <p:set>
                                      <p:cBhvr>
                                        <p:cTn id="21" dur="1" fill="hold">
                                          <p:stCondLst>
                                            <p:cond delay="0"/>
                                          </p:stCondLst>
                                        </p:cTn>
                                        <p:tgtEl>
                                          <p:spTgt spid="2075">
                                            <p:txEl>
                                              <p:pRg st="0" end="0"/>
                                            </p:txEl>
                                          </p:spTgt>
                                        </p:tgtEl>
                                        <p:attrNameLst>
                                          <p:attrName>style.visibility</p:attrName>
                                        </p:attrNameLst>
                                      </p:cBhvr>
                                      <p:to>
                                        <p:strVal val="visible"/>
                                      </p:to>
                                    </p:set>
                                    <p:animEffect transition="in" filter="fade">
                                      <p:cBhvr>
                                        <p:cTn id="22" dur="500"/>
                                        <p:tgtEl>
                                          <p:spTgt spid="2075">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2075">
                                            <p:txEl>
                                              <p:pRg st="1" end="1"/>
                                            </p:txEl>
                                          </p:spTgt>
                                        </p:tgtEl>
                                        <p:attrNameLst>
                                          <p:attrName>style.visibility</p:attrName>
                                        </p:attrNameLst>
                                      </p:cBhvr>
                                      <p:to>
                                        <p:strVal val="visible"/>
                                      </p:to>
                                    </p:set>
                                    <p:animEffect transition="in" filter="fade">
                                      <p:cBhvr>
                                        <p:cTn id="25" dur="500"/>
                                        <p:tgtEl>
                                          <p:spTgt spid="2075">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2075">
                                            <p:txEl>
                                              <p:pRg st="2" end="2"/>
                                            </p:txEl>
                                          </p:spTgt>
                                        </p:tgtEl>
                                        <p:attrNameLst>
                                          <p:attrName>style.visibility</p:attrName>
                                        </p:attrNameLst>
                                      </p:cBhvr>
                                      <p:to>
                                        <p:strVal val="visible"/>
                                      </p:to>
                                    </p:set>
                                    <p:animEffect transition="in" filter="fade">
                                      <p:cBhvr>
                                        <p:cTn id="28" dur="500"/>
                                        <p:tgtEl>
                                          <p:spTgt spid="2075">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2075">
                                            <p:txEl>
                                              <p:pRg st="3" end="3"/>
                                            </p:txEl>
                                          </p:spTgt>
                                        </p:tgtEl>
                                        <p:attrNameLst>
                                          <p:attrName>style.visibility</p:attrName>
                                        </p:attrNameLst>
                                      </p:cBhvr>
                                      <p:to>
                                        <p:strVal val="visible"/>
                                      </p:to>
                                    </p:set>
                                    <p:animEffect transition="in" filter="fade">
                                      <p:cBhvr>
                                        <p:cTn id="31" dur="500"/>
                                        <p:tgtEl>
                                          <p:spTgt spid="2075">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2075">
                                            <p:txEl>
                                              <p:pRg st="4" end="4"/>
                                            </p:txEl>
                                          </p:spTgt>
                                        </p:tgtEl>
                                        <p:attrNameLst>
                                          <p:attrName>style.visibility</p:attrName>
                                        </p:attrNameLst>
                                      </p:cBhvr>
                                      <p:to>
                                        <p:strVal val="visible"/>
                                      </p:to>
                                    </p:set>
                                    <p:animEffect transition="in" filter="fade">
                                      <p:cBhvr>
                                        <p:cTn id="34" dur="500"/>
                                        <p:tgtEl>
                                          <p:spTgt spid="2075">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2075">
                                            <p:txEl>
                                              <p:pRg st="5" end="5"/>
                                            </p:txEl>
                                          </p:spTgt>
                                        </p:tgtEl>
                                        <p:attrNameLst>
                                          <p:attrName>style.visibility</p:attrName>
                                        </p:attrNameLst>
                                      </p:cBhvr>
                                      <p:to>
                                        <p:strVal val="visible"/>
                                      </p:to>
                                    </p:set>
                                    <p:animEffect transition="in" filter="fade">
                                      <p:cBhvr>
                                        <p:cTn id="37" dur="500"/>
                                        <p:tgtEl>
                                          <p:spTgt spid="2075">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2075">
                                            <p:txEl>
                                              <p:pRg st="6" end="6"/>
                                            </p:txEl>
                                          </p:spTgt>
                                        </p:tgtEl>
                                        <p:attrNameLst>
                                          <p:attrName>style.visibility</p:attrName>
                                        </p:attrNameLst>
                                      </p:cBhvr>
                                      <p:to>
                                        <p:strVal val="visible"/>
                                      </p:to>
                                    </p:set>
                                    <p:animEffect transition="in" filter="fade">
                                      <p:cBhvr>
                                        <p:cTn id="40" dur="500"/>
                                        <p:tgtEl>
                                          <p:spTgt spid="2075">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2075">
                                            <p:txEl>
                                              <p:pRg st="7" end="7"/>
                                            </p:txEl>
                                          </p:spTgt>
                                        </p:tgtEl>
                                        <p:attrNameLst>
                                          <p:attrName>style.visibility</p:attrName>
                                        </p:attrNameLst>
                                      </p:cBhvr>
                                      <p:to>
                                        <p:strVal val="visible"/>
                                      </p:to>
                                    </p:set>
                                    <p:animEffect transition="in" filter="fade">
                                      <p:cBhvr>
                                        <p:cTn id="43" dur="500"/>
                                        <p:tgtEl>
                                          <p:spTgt spid="2075">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2075">
                                            <p:txEl>
                                              <p:pRg st="8" end="8"/>
                                            </p:txEl>
                                          </p:spTgt>
                                        </p:tgtEl>
                                        <p:attrNameLst>
                                          <p:attrName>style.visibility</p:attrName>
                                        </p:attrNameLst>
                                      </p:cBhvr>
                                      <p:to>
                                        <p:strVal val="visible"/>
                                      </p:to>
                                    </p:set>
                                    <p:animEffect transition="in" filter="fade">
                                      <p:cBhvr>
                                        <p:cTn id="46" dur="500"/>
                                        <p:tgtEl>
                                          <p:spTgt spid="2075">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2076"/>
                                        </p:tgtEl>
                                        <p:attrNameLst>
                                          <p:attrName>style.visibility</p:attrName>
                                        </p:attrNameLst>
                                      </p:cBhvr>
                                      <p:to>
                                        <p:strVal val="visible"/>
                                      </p:to>
                                    </p:set>
                                    <p:animEffect transition="in" filter="fade">
                                      <p:cBhvr>
                                        <p:cTn id="49" dur="500"/>
                                        <p:tgtEl>
                                          <p:spTgt spid="2076"/>
                                        </p:tgtEl>
                                      </p:cBhvr>
                                    </p:animEffect>
                                  </p:childTnLst>
                                </p:cTn>
                              </p:par>
                              <p:par>
                                <p:cTn id="50" presetID="10" presetClass="entr" presetSubtype="0" fill="hold" nodeType="withEffect">
                                  <p:stCondLst>
                                    <p:cond delay="1000"/>
                                  </p:stCondLst>
                                  <p:childTnLst>
                                    <p:set>
                                      <p:cBhvr>
                                        <p:cTn id="51" dur="1" fill="hold">
                                          <p:stCondLst>
                                            <p:cond delay="0"/>
                                          </p:stCondLst>
                                        </p:cTn>
                                        <p:tgtEl>
                                          <p:spTgt spid="2077">
                                            <p:txEl>
                                              <p:pRg st="0" end="0"/>
                                            </p:txEl>
                                          </p:spTgt>
                                        </p:tgtEl>
                                        <p:attrNameLst>
                                          <p:attrName>style.visibility</p:attrName>
                                        </p:attrNameLst>
                                      </p:cBhvr>
                                      <p:to>
                                        <p:strVal val="visible"/>
                                      </p:to>
                                    </p:set>
                                    <p:animEffect transition="in" filter="fade">
                                      <p:cBhvr>
                                        <p:cTn id="52" dur="500"/>
                                        <p:tgtEl>
                                          <p:spTgt spid="2077">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2077">
                                            <p:txEl>
                                              <p:pRg st="1" end="1"/>
                                            </p:txEl>
                                          </p:spTgt>
                                        </p:tgtEl>
                                        <p:attrNameLst>
                                          <p:attrName>style.visibility</p:attrName>
                                        </p:attrNameLst>
                                      </p:cBhvr>
                                      <p:to>
                                        <p:strVal val="visible"/>
                                      </p:to>
                                    </p:set>
                                    <p:animEffect transition="in" filter="fade">
                                      <p:cBhvr>
                                        <p:cTn id="55" dur="500"/>
                                        <p:tgtEl>
                                          <p:spTgt spid="2077">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2077">
                                            <p:txEl>
                                              <p:pRg st="2" end="2"/>
                                            </p:txEl>
                                          </p:spTgt>
                                        </p:tgtEl>
                                        <p:attrNameLst>
                                          <p:attrName>style.visibility</p:attrName>
                                        </p:attrNameLst>
                                      </p:cBhvr>
                                      <p:to>
                                        <p:strVal val="visible"/>
                                      </p:to>
                                    </p:set>
                                    <p:animEffect transition="in" filter="fade">
                                      <p:cBhvr>
                                        <p:cTn id="58" dur="500"/>
                                        <p:tgtEl>
                                          <p:spTgt spid="2077">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2077">
                                            <p:txEl>
                                              <p:pRg st="3" end="3"/>
                                            </p:txEl>
                                          </p:spTgt>
                                        </p:tgtEl>
                                        <p:attrNameLst>
                                          <p:attrName>style.visibility</p:attrName>
                                        </p:attrNameLst>
                                      </p:cBhvr>
                                      <p:to>
                                        <p:strVal val="visible"/>
                                      </p:to>
                                    </p:set>
                                    <p:animEffect transition="in" filter="fade">
                                      <p:cBhvr>
                                        <p:cTn id="61" dur="500"/>
                                        <p:tgtEl>
                                          <p:spTgt spid="2077">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2077">
                                            <p:txEl>
                                              <p:pRg st="4" end="4"/>
                                            </p:txEl>
                                          </p:spTgt>
                                        </p:tgtEl>
                                        <p:attrNameLst>
                                          <p:attrName>style.visibility</p:attrName>
                                        </p:attrNameLst>
                                      </p:cBhvr>
                                      <p:to>
                                        <p:strVal val="visible"/>
                                      </p:to>
                                    </p:set>
                                    <p:animEffect transition="in" filter="fade">
                                      <p:cBhvr>
                                        <p:cTn id="64" dur="500"/>
                                        <p:tgtEl>
                                          <p:spTgt spid="2077">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2077">
                                            <p:txEl>
                                              <p:pRg st="5" end="5"/>
                                            </p:txEl>
                                          </p:spTgt>
                                        </p:tgtEl>
                                        <p:attrNameLst>
                                          <p:attrName>style.visibility</p:attrName>
                                        </p:attrNameLst>
                                      </p:cBhvr>
                                      <p:to>
                                        <p:strVal val="visible"/>
                                      </p:to>
                                    </p:set>
                                    <p:animEffect transition="in" filter="fade">
                                      <p:cBhvr>
                                        <p:cTn id="67" dur="500"/>
                                        <p:tgtEl>
                                          <p:spTgt spid="2077">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2077">
                                            <p:txEl>
                                              <p:pRg st="6" end="6"/>
                                            </p:txEl>
                                          </p:spTgt>
                                        </p:tgtEl>
                                        <p:attrNameLst>
                                          <p:attrName>style.visibility</p:attrName>
                                        </p:attrNameLst>
                                      </p:cBhvr>
                                      <p:to>
                                        <p:strVal val="visible"/>
                                      </p:to>
                                    </p:set>
                                    <p:animEffect transition="in" filter="fade">
                                      <p:cBhvr>
                                        <p:cTn id="70" dur="500"/>
                                        <p:tgtEl>
                                          <p:spTgt spid="2077">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2077">
                                            <p:txEl>
                                              <p:pRg st="7" end="7"/>
                                            </p:txEl>
                                          </p:spTgt>
                                        </p:tgtEl>
                                        <p:attrNameLst>
                                          <p:attrName>style.visibility</p:attrName>
                                        </p:attrNameLst>
                                      </p:cBhvr>
                                      <p:to>
                                        <p:strVal val="visible"/>
                                      </p:to>
                                    </p:set>
                                    <p:animEffect transition="in" filter="fade">
                                      <p:cBhvr>
                                        <p:cTn id="73" dur="500"/>
                                        <p:tgtEl>
                                          <p:spTgt spid="2077">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2077">
                                            <p:txEl>
                                              <p:pRg st="8" end="8"/>
                                            </p:txEl>
                                          </p:spTgt>
                                        </p:tgtEl>
                                        <p:attrNameLst>
                                          <p:attrName>style.visibility</p:attrName>
                                        </p:attrNameLst>
                                      </p:cBhvr>
                                      <p:to>
                                        <p:strVal val="visible"/>
                                      </p:to>
                                    </p:set>
                                    <p:animEffect transition="in" filter="fade">
                                      <p:cBhvr>
                                        <p:cTn id="76" dur="500"/>
                                        <p:tgtEl>
                                          <p:spTgt spid="2077">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2070"/>
                                        </p:tgtEl>
                                        <p:attrNameLst>
                                          <p:attrName>style.visibility</p:attrName>
                                        </p:attrNameLst>
                                      </p:cBhvr>
                                      <p:to>
                                        <p:strVal val="visible"/>
                                      </p:to>
                                    </p:set>
                                    <p:animEffect transition="in" filter="fade">
                                      <p:cBhvr>
                                        <p:cTn id="79" dur="500"/>
                                        <p:tgtEl>
                                          <p:spTgt spid="2070"/>
                                        </p:tgtEl>
                                      </p:cBhvr>
                                    </p:animEffect>
                                  </p:childTnLst>
                                </p:cTn>
                              </p:par>
                              <p:par>
                                <p:cTn id="80" presetID="10" presetClass="entr" presetSubtype="0" fill="hold" nodeType="withEffect">
                                  <p:stCondLst>
                                    <p:cond delay="1250"/>
                                  </p:stCondLst>
                                  <p:childTnLst>
                                    <p:set>
                                      <p:cBhvr>
                                        <p:cTn id="81" dur="1" fill="hold">
                                          <p:stCondLst>
                                            <p:cond delay="0"/>
                                          </p:stCondLst>
                                        </p:cTn>
                                        <p:tgtEl>
                                          <p:spTgt spid="2071">
                                            <p:txEl>
                                              <p:pRg st="0" end="0"/>
                                            </p:txEl>
                                          </p:spTgt>
                                        </p:tgtEl>
                                        <p:attrNameLst>
                                          <p:attrName>style.visibility</p:attrName>
                                        </p:attrNameLst>
                                      </p:cBhvr>
                                      <p:to>
                                        <p:strVal val="visible"/>
                                      </p:to>
                                    </p:set>
                                    <p:animEffect transition="in" filter="fade">
                                      <p:cBhvr>
                                        <p:cTn id="82" dur="500"/>
                                        <p:tgtEl>
                                          <p:spTgt spid="2071">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2071">
                                            <p:txEl>
                                              <p:pRg st="1" end="1"/>
                                            </p:txEl>
                                          </p:spTgt>
                                        </p:tgtEl>
                                        <p:attrNameLst>
                                          <p:attrName>style.visibility</p:attrName>
                                        </p:attrNameLst>
                                      </p:cBhvr>
                                      <p:to>
                                        <p:strVal val="visible"/>
                                      </p:to>
                                    </p:set>
                                    <p:animEffect transition="in" filter="fade">
                                      <p:cBhvr>
                                        <p:cTn id="85" dur="500"/>
                                        <p:tgtEl>
                                          <p:spTgt spid="2071">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2071">
                                            <p:txEl>
                                              <p:pRg st="2" end="2"/>
                                            </p:txEl>
                                          </p:spTgt>
                                        </p:tgtEl>
                                        <p:attrNameLst>
                                          <p:attrName>style.visibility</p:attrName>
                                        </p:attrNameLst>
                                      </p:cBhvr>
                                      <p:to>
                                        <p:strVal val="visible"/>
                                      </p:to>
                                    </p:set>
                                    <p:animEffect transition="in" filter="fade">
                                      <p:cBhvr>
                                        <p:cTn id="88" dur="500"/>
                                        <p:tgtEl>
                                          <p:spTgt spid="2071">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2071">
                                            <p:txEl>
                                              <p:pRg st="3" end="3"/>
                                            </p:txEl>
                                          </p:spTgt>
                                        </p:tgtEl>
                                        <p:attrNameLst>
                                          <p:attrName>style.visibility</p:attrName>
                                        </p:attrNameLst>
                                      </p:cBhvr>
                                      <p:to>
                                        <p:strVal val="visible"/>
                                      </p:to>
                                    </p:set>
                                    <p:animEffect transition="in" filter="fade">
                                      <p:cBhvr>
                                        <p:cTn id="91" dur="500"/>
                                        <p:tgtEl>
                                          <p:spTgt spid="2071">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2071">
                                            <p:txEl>
                                              <p:pRg st="4" end="4"/>
                                            </p:txEl>
                                          </p:spTgt>
                                        </p:tgtEl>
                                        <p:attrNameLst>
                                          <p:attrName>style.visibility</p:attrName>
                                        </p:attrNameLst>
                                      </p:cBhvr>
                                      <p:to>
                                        <p:strVal val="visible"/>
                                      </p:to>
                                    </p:set>
                                    <p:animEffect transition="in" filter="fade">
                                      <p:cBhvr>
                                        <p:cTn id="94" dur="500"/>
                                        <p:tgtEl>
                                          <p:spTgt spid="2071">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2071">
                                            <p:txEl>
                                              <p:pRg st="5" end="5"/>
                                            </p:txEl>
                                          </p:spTgt>
                                        </p:tgtEl>
                                        <p:attrNameLst>
                                          <p:attrName>style.visibility</p:attrName>
                                        </p:attrNameLst>
                                      </p:cBhvr>
                                      <p:to>
                                        <p:strVal val="visible"/>
                                      </p:to>
                                    </p:set>
                                    <p:animEffect transition="in" filter="fade">
                                      <p:cBhvr>
                                        <p:cTn id="97" dur="500"/>
                                        <p:tgtEl>
                                          <p:spTgt spid="2071">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2071">
                                            <p:txEl>
                                              <p:pRg st="6" end="6"/>
                                            </p:txEl>
                                          </p:spTgt>
                                        </p:tgtEl>
                                        <p:attrNameLst>
                                          <p:attrName>style.visibility</p:attrName>
                                        </p:attrNameLst>
                                      </p:cBhvr>
                                      <p:to>
                                        <p:strVal val="visible"/>
                                      </p:to>
                                    </p:set>
                                    <p:animEffect transition="in" filter="fade">
                                      <p:cBhvr>
                                        <p:cTn id="100" dur="500"/>
                                        <p:tgtEl>
                                          <p:spTgt spid="2071">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2071">
                                            <p:txEl>
                                              <p:pRg st="7" end="7"/>
                                            </p:txEl>
                                          </p:spTgt>
                                        </p:tgtEl>
                                        <p:attrNameLst>
                                          <p:attrName>style.visibility</p:attrName>
                                        </p:attrNameLst>
                                      </p:cBhvr>
                                      <p:to>
                                        <p:strVal val="visible"/>
                                      </p:to>
                                    </p:set>
                                    <p:animEffect transition="in" filter="fade">
                                      <p:cBhvr>
                                        <p:cTn id="103" dur="500"/>
                                        <p:tgtEl>
                                          <p:spTgt spid="2071">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2071">
                                            <p:txEl>
                                              <p:pRg st="8" end="8"/>
                                            </p:txEl>
                                          </p:spTgt>
                                        </p:tgtEl>
                                        <p:attrNameLst>
                                          <p:attrName>style.visibility</p:attrName>
                                        </p:attrNameLst>
                                      </p:cBhvr>
                                      <p:to>
                                        <p:strVal val="visible"/>
                                      </p:to>
                                    </p:set>
                                    <p:animEffect transition="in" filter="fade">
                                      <p:cBhvr>
                                        <p:cTn id="106" dur="500"/>
                                        <p:tgtEl>
                                          <p:spTgt spid="2071">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2072"/>
                                        </p:tgtEl>
                                        <p:attrNameLst>
                                          <p:attrName>style.visibility</p:attrName>
                                        </p:attrNameLst>
                                      </p:cBhvr>
                                      <p:to>
                                        <p:strVal val="visible"/>
                                      </p:to>
                                    </p:set>
                                    <p:animEffect transition="in" filter="fade">
                                      <p:cBhvr>
                                        <p:cTn id="109" dur="500"/>
                                        <p:tgtEl>
                                          <p:spTgt spid="2072"/>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2073">
                                            <p:txEl>
                                              <p:pRg st="0" end="0"/>
                                            </p:txEl>
                                          </p:spTgt>
                                        </p:tgtEl>
                                        <p:attrNameLst>
                                          <p:attrName>style.visibility</p:attrName>
                                        </p:attrNameLst>
                                      </p:cBhvr>
                                      <p:to>
                                        <p:strVal val="visible"/>
                                      </p:to>
                                    </p:set>
                                    <p:animEffect transition="in" filter="fade">
                                      <p:cBhvr>
                                        <p:cTn id="112" dur="500"/>
                                        <p:tgtEl>
                                          <p:spTgt spid="2073">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2073">
                                            <p:txEl>
                                              <p:pRg st="1" end="1"/>
                                            </p:txEl>
                                          </p:spTgt>
                                        </p:tgtEl>
                                        <p:attrNameLst>
                                          <p:attrName>style.visibility</p:attrName>
                                        </p:attrNameLst>
                                      </p:cBhvr>
                                      <p:to>
                                        <p:strVal val="visible"/>
                                      </p:to>
                                    </p:set>
                                    <p:animEffect transition="in" filter="fade">
                                      <p:cBhvr>
                                        <p:cTn id="115" dur="500"/>
                                        <p:tgtEl>
                                          <p:spTgt spid="2073">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2073">
                                            <p:txEl>
                                              <p:pRg st="2" end="2"/>
                                            </p:txEl>
                                          </p:spTgt>
                                        </p:tgtEl>
                                        <p:attrNameLst>
                                          <p:attrName>style.visibility</p:attrName>
                                        </p:attrNameLst>
                                      </p:cBhvr>
                                      <p:to>
                                        <p:strVal val="visible"/>
                                      </p:to>
                                    </p:set>
                                    <p:animEffect transition="in" filter="fade">
                                      <p:cBhvr>
                                        <p:cTn id="118" dur="500"/>
                                        <p:tgtEl>
                                          <p:spTgt spid="2073">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2073">
                                            <p:txEl>
                                              <p:pRg st="3" end="3"/>
                                            </p:txEl>
                                          </p:spTgt>
                                        </p:tgtEl>
                                        <p:attrNameLst>
                                          <p:attrName>style.visibility</p:attrName>
                                        </p:attrNameLst>
                                      </p:cBhvr>
                                      <p:to>
                                        <p:strVal val="visible"/>
                                      </p:to>
                                    </p:set>
                                    <p:animEffect transition="in" filter="fade">
                                      <p:cBhvr>
                                        <p:cTn id="121" dur="500"/>
                                        <p:tgtEl>
                                          <p:spTgt spid="2073">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2073">
                                            <p:txEl>
                                              <p:pRg st="4" end="4"/>
                                            </p:txEl>
                                          </p:spTgt>
                                        </p:tgtEl>
                                        <p:attrNameLst>
                                          <p:attrName>style.visibility</p:attrName>
                                        </p:attrNameLst>
                                      </p:cBhvr>
                                      <p:to>
                                        <p:strVal val="visible"/>
                                      </p:to>
                                    </p:set>
                                    <p:animEffect transition="in" filter="fade">
                                      <p:cBhvr>
                                        <p:cTn id="124" dur="500"/>
                                        <p:tgtEl>
                                          <p:spTgt spid="2073">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2073">
                                            <p:txEl>
                                              <p:pRg st="5" end="5"/>
                                            </p:txEl>
                                          </p:spTgt>
                                        </p:tgtEl>
                                        <p:attrNameLst>
                                          <p:attrName>style.visibility</p:attrName>
                                        </p:attrNameLst>
                                      </p:cBhvr>
                                      <p:to>
                                        <p:strVal val="visible"/>
                                      </p:to>
                                    </p:set>
                                    <p:animEffect transition="in" filter="fade">
                                      <p:cBhvr>
                                        <p:cTn id="127" dur="500"/>
                                        <p:tgtEl>
                                          <p:spTgt spid="2073">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2073">
                                            <p:txEl>
                                              <p:pRg st="6" end="6"/>
                                            </p:txEl>
                                          </p:spTgt>
                                        </p:tgtEl>
                                        <p:attrNameLst>
                                          <p:attrName>style.visibility</p:attrName>
                                        </p:attrNameLst>
                                      </p:cBhvr>
                                      <p:to>
                                        <p:strVal val="visible"/>
                                      </p:to>
                                    </p:set>
                                    <p:animEffect transition="in" filter="fade">
                                      <p:cBhvr>
                                        <p:cTn id="130" dur="500"/>
                                        <p:tgtEl>
                                          <p:spTgt spid="2073">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2073">
                                            <p:txEl>
                                              <p:pRg st="7" end="7"/>
                                            </p:txEl>
                                          </p:spTgt>
                                        </p:tgtEl>
                                        <p:attrNameLst>
                                          <p:attrName>style.visibility</p:attrName>
                                        </p:attrNameLst>
                                      </p:cBhvr>
                                      <p:to>
                                        <p:strVal val="visible"/>
                                      </p:to>
                                    </p:set>
                                    <p:animEffect transition="in" filter="fade">
                                      <p:cBhvr>
                                        <p:cTn id="133" dur="500"/>
                                        <p:tgtEl>
                                          <p:spTgt spid="2073">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2073">
                                            <p:txEl>
                                              <p:pRg st="8" end="8"/>
                                            </p:txEl>
                                          </p:spTgt>
                                        </p:tgtEl>
                                        <p:attrNameLst>
                                          <p:attrName>style.visibility</p:attrName>
                                        </p:attrNameLst>
                                      </p:cBhvr>
                                      <p:to>
                                        <p:strVal val="visible"/>
                                      </p:to>
                                    </p:set>
                                    <p:animEffect transition="in" filter="fade">
                                      <p:cBhvr>
                                        <p:cTn id="136" dur="500"/>
                                        <p:tgtEl>
                                          <p:spTgt spid="207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7.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2108"/>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2109"/>
        <p:cNvGrpSpPr/>
        <p:nvPr/>
      </p:nvGrpSpPr>
      <p:grpSpPr>
        <a:xfrm>
          <a:off x="0" y="0"/>
          <a:ext cx="0" cy="0"/>
          <a:chOff x="0" y="0"/>
          <a:chExt cx="0" cy="0"/>
        </a:xfrm>
      </p:grpSpPr>
      <p:sp>
        <p:nvSpPr>
          <p:cNvPr id="2110" name="Google Shape;2110;p231"/>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2111" name="Google Shape;2111;p231"/>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2112" name="Google Shape;2112;p231"/>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2113"/>
        <p:cNvGrpSpPr/>
        <p:nvPr/>
      </p:nvGrpSpPr>
      <p:grpSpPr>
        <a:xfrm>
          <a:off x="0" y="0"/>
          <a:ext cx="0" cy="0"/>
          <a:chOff x="0" y="0"/>
          <a:chExt cx="0" cy="0"/>
        </a:xfrm>
      </p:grpSpPr>
      <p:sp>
        <p:nvSpPr>
          <p:cNvPr id="2114" name="Google Shape;2114;p232"/>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2115" name="Google Shape;2115;p232"/>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2116" name="Google Shape;2116;p232"/>
          <p:cNvGrpSpPr/>
          <p:nvPr/>
        </p:nvGrpSpPr>
        <p:grpSpPr>
          <a:xfrm>
            <a:off x="9237880" y="6679979"/>
            <a:ext cx="3985318" cy="2707277"/>
            <a:chOff x="5112000" y="3819601"/>
            <a:chExt cx="3914082" cy="2649518"/>
          </a:xfrm>
        </p:grpSpPr>
        <p:sp>
          <p:nvSpPr>
            <p:cNvPr id="2117" name="Google Shape;2117;p232"/>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18" name="Google Shape;2118;p232"/>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2119" name="Google Shape;2119;p232"/>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2120" name="Google Shape;2120;p232"/>
          <p:cNvGrpSpPr/>
          <p:nvPr/>
        </p:nvGrpSpPr>
        <p:grpSpPr>
          <a:xfrm>
            <a:off x="13402800" y="6679800"/>
            <a:ext cx="3985200" cy="2707450"/>
            <a:chOff x="9234000" y="990075"/>
            <a:chExt cx="3985200" cy="2707450"/>
          </a:xfrm>
        </p:grpSpPr>
        <p:sp>
          <p:nvSpPr>
            <p:cNvPr id="2121" name="Google Shape;2121;p232"/>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2" name="Google Shape;2122;p232"/>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2123" name="Google Shape;2123;p232"/>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4" name="Google Shape;2124;p232"/>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5" name="Google Shape;2125;p232"/>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6" name="Google Shape;2126;p232"/>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2127" name="Google Shape;2127;p232"/>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8" name="Google Shape;2128;p232"/>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29" name="Google Shape;2129;p232"/>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30" name="Google Shape;2130;p232"/>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2131" name="Google Shape;2131;p232"/>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2132"/>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2133"/>
        <p:cNvGrpSpPr/>
        <p:nvPr/>
      </p:nvGrpSpPr>
      <p:grpSpPr>
        <a:xfrm>
          <a:off x="0" y="0"/>
          <a:ext cx="0" cy="0"/>
          <a:chOff x="0" y="0"/>
          <a:chExt cx="0" cy="0"/>
        </a:xfrm>
      </p:grpSpPr>
      <p:sp>
        <p:nvSpPr>
          <p:cNvPr id="2134" name="Google Shape;2134;p234"/>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2135" name="Google Shape;2135;p234"/>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2136" name="Google Shape;2136;p234"/>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2137" name="Google Shape;2137;p234"/>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2138" name="Google Shape;2138;p234"/>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2139" name="Google Shape;2139;p234"/>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2140" name="Google Shape;2140;p234"/>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2141" name="Google Shape;2141;p234"/>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2142" name="Google Shape;2142;p234"/>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2143" name="Google Shape;2143;p234"/>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2144" name="Google Shape;2144;p234"/>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2145" name="Google Shape;2145;p234"/>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2146" name="Google Shape;2146;p234"/>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2147" name="Google Shape;2147;p234"/>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2148" name="Google Shape;2148;p234"/>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2149" name="Google Shape;2149;p234"/>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2150" name="Google Shape;2150;p234"/>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2151" name="Google Shape;2151;p234"/>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2152" name="Google Shape;2152;p234"/>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2153"/>
        <p:cNvGrpSpPr/>
        <p:nvPr/>
      </p:nvGrpSpPr>
      <p:grpSpPr>
        <a:xfrm>
          <a:off x="0" y="0"/>
          <a:ext cx="0" cy="0"/>
          <a:chOff x="0" y="0"/>
          <a:chExt cx="0" cy="0"/>
        </a:xfrm>
      </p:grpSpPr>
      <p:pic>
        <p:nvPicPr>
          <p:cNvPr id="2154" name="Google Shape;2154;p235"/>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155" name="Google Shape;2155;p235"/>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2156" name="Google Shape;2156;p235"/>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157" name="Google Shape;2157;p235"/>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2158"/>
        <p:cNvGrpSpPr/>
        <p:nvPr/>
      </p:nvGrpSpPr>
      <p:grpSpPr>
        <a:xfrm>
          <a:off x="0" y="0"/>
          <a:ext cx="0" cy="0"/>
          <a:chOff x="0" y="0"/>
          <a:chExt cx="0" cy="0"/>
        </a:xfrm>
      </p:grpSpPr>
      <p:pic>
        <p:nvPicPr>
          <p:cNvPr id="2159" name="Google Shape;2159;p236"/>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2160" name="Google Shape;2160;p236"/>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2161" name="Google Shape;2161;p236"/>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162" name="Google Shape;2162;p236"/>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2163"/>
        <p:cNvGrpSpPr/>
        <p:nvPr/>
      </p:nvGrpSpPr>
      <p:grpSpPr>
        <a:xfrm>
          <a:off x="0" y="0"/>
          <a:ext cx="0" cy="0"/>
          <a:chOff x="0" y="0"/>
          <a:chExt cx="0" cy="0"/>
        </a:xfrm>
      </p:grpSpPr>
      <p:pic>
        <p:nvPicPr>
          <p:cNvPr id="2164" name="Google Shape;2164;p23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165" name="Google Shape;2165;p237"/>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166" name="Google Shape;2166;p237"/>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167" name="Google Shape;2167;p237"/>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2168"/>
        <p:cNvGrpSpPr/>
        <p:nvPr/>
      </p:nvGrpSpPr>
      <p:grpSpPr>
        <a:xfrm>
          <a:off x="0" y="0"/>
          <a:ext cx="0" cy="0"/>
          <a:chOff x="0" y="0"/>
          <a:chExt cx="0" cy="0"/>
        </a:xfrm>
      </p:grpSpPr>
      <p:pic>
        <p:nvPicPr>
          <p:cNvPr id="2169" name="Google Shape;2169;p23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170" name="Google Shape;2170;p238"/>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171" name="Google Shape;2171;p238"/>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172" name="Google Shape;2172;p238"/>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2173"/>
        <p:cNvGrpSpPr/>
        <p:nvPr/>
      </p:nvGrpSpPr>
      <p:grpSpPr>
        <a:xfrm>
          <a:off x="0" y="0"/>
          <a:ext cx="0" cy="0"/>
          <a:chOff x="0" y="0"/>
          <a:chExt cx="0" cy="0"/>
        </a:xfrm>
      </p:grpSpPr>
      <p:pic>
        <p:nvPicPr>
          <p:cNvPr id="2174" name="Google Shape;2174;p239"/>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2175" name="Google Shape;2175;p23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176" name="Google Shape;2176;p23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177" name="Google Shape;2177;p23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7.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2178"/>
        <p:cNvGrpSpPr/>
        <p:nvPr/>
      </p:nvGrpSpPr>
      <p:grpSpPr>
        <a:xfrm>
          <a:off x="0" y="0"/>
          <a:ext cx="0" cy="0"/>
          <a:chOff x="0" y="0"/>
          <a:chExt cx="0" cy="0"/>
        </a:xfrm>
      </p:grpSpPr>
      <p:pic>
        <p:nvPicPr>
          <p:cNvPr id="2179" name="Google Shape;2179;p240"/>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2180" name="Google Shape;2180;p24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181" name="Google Shape;2181;p24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182" name="Google Shape;2182;p24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2183"/>
        <p:cNvGrpSpPr/>
        <p:nvPr/>
      </p:nvGrpSpPr>
      <p:grpSpPr>
        <a:xfrm>
          <a:off x="0" y="0"/>
          <a:ext cx="0" cy="0"/>
          <a:chOff x="0" y="0"/>
          <a:chExt cx="0" cy="0"/>
        </a:xfrm>
      </p:grpSpPr>
      <p:grpSp>
        <p:nvGrpSpPr>
          <p:cNvPr id="2184" name="Google Shape;2184;p241"/>
          <p:cNvGrpSpPr/>
          <p:nvPr/>
        </p:nvGrpSpPr>
        <p:grpSpPr>
          <a:xfrm>
            <a:off x="12391200" y="900000"/>
            <a:ext cx="4996800" cy="4874400"/>
            <a:chOff x="12391200" y="900000"/>
            <a:chExt cx="4996800" cy="4874400"/>
          </a:xfrm>
        </p:grpSpPr>
        <p:sp>
          <p:nvSpPr>
            <p:cNvPr id="2185" name="Google Shape;2185;p241"/>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2186" name="Google Shape;2186;p241"/>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2187" name="Google Shape;2187;p241"/>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2188" name="Google Shape;2188;p241"/>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189" name="Google Shape;2189;p241"/>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2190" name="Google Shape;2190;p241"/>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2191" name="Google Shape;2191;p241"/>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2192" name="Google Shape;2192;p241"/>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2193" name="Google Shape;2193;p241"/>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2194" name="Google Shape;2194;p241"/>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2195" name="Google Shape;2195;p241"/>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2196" name="Google Shape;2196;p241"/>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2197" name="Google Shape;2197;p241"/>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2198" name="Google Shape;2198;p241"/>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2199" name="Google Shape;2199;p241"/>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2200"/>
        <p:cNvGrpSpPr/>
        <p:nvPr/>
      </p:nvGrpSpPr>
      <p:grpSpPr>
        <a:xfrm>
          <a:off x="0" y="0"/>
          <a:ext cx="0" cy="0"/>
          <a:chOff x="0" y="0"/>
          <a:chExt cx="0" cy="0"/>
        </a:xfrm>
      </p:grpSpPr>
      <p:pic>
        <p:nvPicPr>
          <p:cNvPr id="2201" name="Google Shape;2201;p242"/>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2202" name="Google Shape;2202;p242"/>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203" name="Google Shape;2203;p242"/>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2204" name="Google Shape;2204;p242"/>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2205" name="Google Shape;2205;p242"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2206"/>
        <p:cNvGrpSpPr/>
        <p:nvPr/>
      </p:nvGrpSpPr>
      <p:grpSpPr>
        <a:xfrm>
          <a:off x="0" y="0"/>
          <a:ext cx="0" cy="0"/>
          <a:chOff x="0" y="0"/>
          <a:chExt cx="0" cy="0"/>
        </a:xfrm>
      </p:grpSpPr>
      <p:pic>
        <p:nvPicPr>
          <p:cNvPr id="2207" name="Google Shape;2207;p243"/>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208" name="Google Shape;2208;p243"/>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209" name="Google Shape;2209;p243"/>
          <p:cNvGrpSpPr/>
          <p:nvPr/>
        </p:nvGrpSpPr>
        <p:grpSpPr>
          <a:xfrm>
            <a:off x="5022000" y="900000"/>
            <a:ext cx="3240000" cy="3509400"/>
            <a:chOff x="5679475" y="900000"/>
            <a:chExt cx="3240000" cy="3509400"/>
          </a:xfrm>
        </p:grpSpPr>
        <p:sp>
          <p:nvSpPr>
            <p:cNvPr id="2210" name="Google Shape;2210;p243"/>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211" name="Google Shape;2211;p243"/>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212" name="Google Shape;2212;p243"/>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2213" name="Google Shape;2213;p243"/>
          <p:cNvGrpSpPr/>
          <p:nvPr/>
        </p:nvGrpSpPr>
        <p:grpSpPr>
          <a:xfrm>
            <a:off x="899950" y="900000"/>
            <a:ext cx="3669775" cy="3509400"/>
            <a:chOff x="899950" y="900000"/>
            <a:chExt cx="3669775" cy="3509400"/>
          </a:xfrm>
        </p:grpSpPr>
        <p:sp>
          <p:nvSpPr>
            <p:cNvPr id="2214" name="Google Shape;2214;p243"/>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215" name="Google Shape;2215;p243"/>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216" name="Google Shape;2216;p243"/>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217" name="Google Shape;2217;p243"/>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218" name="Google Shape;2218;p243"/>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219" name="Google Shape;2219;p243"/>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220" name="Google Shape;2220;p243"/>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221" name="Google Shape;2221;p243"/>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222" name="Google Shape;2222;p243"/>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23" name="Google Shape;2223;p243"/>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2224"/>
        <p:cNvGrpSpPr/>
        <p:nvPr/>
      </p:nvGrpSpPr>
      <p:grpSpPr>
        <a:xfrm>
          <a:off x="0" y="0"/>
          <a:ext cx="0" cy="0"/>
          <a:chOff x="0" y="0"/>
          <a:chExt cx="0" cy="0"/>
        </a:xfrm>
      </p:grpSpPr>
      <p:pic>
        <p:nvPicPr>
          <p:cNvPr id="2225" name="Google Shape;2225;p244"/>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2226" name="Google Shape;2226;p244"/>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227" name="Google Shape;2227;p244"/>
          <p:cNvGrpSpPr/>
          <p:nvPr/>
        </p:nvGrpSpPr>
        <p:grpSpPr>
          <a:xfrm>
            <a:off x="5022000" y="900000"/>
            <a:ext cx="3240000" cy="3509400"/>
            <a:chOff x="5679475" y="900000"/>
            <a:chExt cx="3240000" cy="3509400"/>
          </a:xfrm>
        </p:grpSpPr>
        <p:grpSp>
          <p:nvGrpSpPr>
            <p:cNvPr id="2228" name="Google Shape;2228;p244"/>
            <p:cNvGrpSpPr/>
            <p:nvPr/>
          </p:nvGrpSpPr>
          <p:grpSpPr>
            <a:xfrm>
              <a:off x="5679475" y="900000"/>
              <a:ext cx="3240000" cy="3509400"/>
              <a:chOff x="5679475" y="900000"/>
              <a:chExt cx="3240000" cy="3509400"/>
            </a:xfrm>
          </p:grpSpPr>
          <p:sp>
            <p:nvSpPr>
              <p:cNvPr id="2229" name="Google Shape;2229;p244"/>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230" name="Google Shape;2230;p244"/>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231" name="Google Shape;2231;p244"/>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232" name="Google Shape;2232;p244"/>
          <p:cNvGrpSpPr/>
          <p:nvPr/>
        </p:nvGrpSpPr>
        <p:grpSpPr>
          <a:xfrm>
            <a:off x="899950" y="900000"/>
            <a:ext cx="3669775" cy="3509400"/>
            <a:chOff x="899950" y="900000"/>
            <a:chExt cx="3669775" cy="3509400"/>
          </a:xfrm>
        </p:grpSpPr>
        <p:sp>
          <p:nvSpPr>
            <p:cNvPr id="2233" name="Google Shape;2233;p244"/>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234" name="Google Shape;2234;p244"/>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235" name="Google Shape;2235;p244"/>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236" name="Google Shape;2236;p244"/>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237" name="Google Shape;2237;p244"/>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238" name="Google Shape;2238;p244"/>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239" name="Google Shape;2239;p244"/>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240" name="Google Shape;2240;p244"/>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241" name="Google Shape;2241;p244"/>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42" name="Google Shape;2242;p244"/>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2243"/>
        <p:cNvGrpSpPr/>
        <p:nvPr/>
      </p:nvGrpSpPr>
      <p:grpSpPr>
        <a:xfrm>
          <a:off x="0" y="0"/>
          <a:ext cx="0" cy="0"/>
          <a:chOff x="0" y="0"/>
          <a:chExt cx="0" cy="0"/>
        </a:xfrm>
      </p:grpSpPr>
      <p:pic>
        <p:nvPicPr>
          <p:cNvPr id="2244" name="Google Shape;2244;p245"/>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245" name="Google Shape;2245;p24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246" name="Google Shape;2246;p245"/>
          <p:cNvGrpSpPr/>
          <p:nvPr/>
        </p:nvGrpSpPr>
        <p:grpSpPr>
          <a:xfrm>
            <a:off x="5022000" y="900000"/>
            <a:ext cx="3240000" cy="3509400"/>
            <a:chOff x="5679475" y="900000"/>
            <a:chExt cx="3240000" cy="3509400"/>
          </a:xfrm>
        </p:grpSpPr>
        <p:grpSp>
          <p:nvGrpSpPr>
            <p:cNvPr id="2247" name="Google Shape;2247;p245"/>
            <p:cNvGrpSpPr/>
            <p:nvPr/>
          </p:nvGrpSpPr>
          <p:grpSpPr>
            <a:xfrm>
              <a:off x="5679475" y="900000"/>
              <a:ext cx="3240000" cy="3509400"/>
              <a:chOff x="5679475" y="900000"/>
              <a:chExt cx="3240000" cy="3509400"/>
            </a:xfrm>
          </p:grpSpPr>
          <p:sp>
            <p:nvSpPr>
              <p:cNvPr id="2248" name="Google Shape;2248;p24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249" name="Google Shape;2249;p24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250" name="Google Shape;2250;p245"/>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251" name="Google Shape;2251;p245"/>
          <p:cNvGrpSpPr/>
          <p:nvPr/>
        </p:nvGrpSpPr>
        <p:grpSpPr>
          <a:xfrm>
            <a:off x="899950" y="900000"/>
            <a:ext cx="3669775" cy="3509400"/>
            <a:chOff x="899950" y="900000"/>
            <a:chExt cx="3669775" cy="3509400"/>
          </a:xfrm>
        </p:grpSpPr>
        <p:sp>
          <p:nvSpPr>
            <p:cNvPr id="2252" name="Google Shape;2252;p24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253" name="Google Shape;2253;p24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254" name="Google Shape;2254;p24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255" name="Google Shape;2255;p24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256" name="Google Shape;2256;p24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257" name="Google Shape;2257;p24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258" name="Google Shape;2258;p24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259" name="Google Shape;2259;p24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260" name="Google Shape;2260;p24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61" name="Google Shape;2261;p24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2262"/>
        <p:cNvGrpSpPr/>
        <p:nvPr/>
      </p:nvGrpSpPr>
      <p:grpSpPr>
        <a:xfrm>
          <a:off x="0" y="0"/>
          <a:ext cx="0" cy="0"/>
          <a:chOff x="0" y="0"/>
          <a:chExt cx="0" cy="0"/>
        </a:xfrm>
      </p:grpSpPr>
      <p:pic>
        <p:nvPicPr>
          <p:cNvPr id="2263" name="Google Shape;2263;p246"/>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264" name="Google Shape;2264;p24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265" name="Google Shape;2265;p246"/>
          <p:cNvGrpSpPr/>
          <p:nvPr/>
        </p:nvGrpSpPr>
        <p:grpSpPr>
          <a:xfrm>
            <a:off x="5022000" y="900000"/>
            <a:ext cx="3240000" cy="3509400"/>
            <a:chOff x="5679475" y="900000"/>
            <a:chExt cx="3240000" cy="3509400"/>
          </a:xfrm>
        </p:grpSpPr>
        <p:grpSp>
          <p:nvGrpSpPr>
            <p:cNvPr id="2266" name="Google Shape;2266;p246"/>
            <p:cNvGrpSpPr/>
            <p:nvPr/>
          </p:nvGrpSpPr>
          <p:grpSpPr>
            <a:xfrm>
              <a:off x="5679475" y="900000"/>
              <a:ext cx="3240000" cy="3509400"/>
              <a:chOff x="5679475" y="900000"/>
              <a:chExt cx="3240000" cy="3509400"/>
            </a:xfrm>
          </p:grpSpPr>
          <p:sp>
            <p:nvSpPr>
              <p:cNvPr id="2267" name="Google Shape;2267;p24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268" name="Google Shape;2268;p24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269" name="Google Shape;2269;p246"/>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270" name="Google Shape;2270;p246"/>
          <p:cNvGrpSpPr/>
          <p:nvPr/>
        </p:nvGrpSpPr>
        <p:grpSpPr>
          <a:xfrm>
            <a:off x="899950" y="900000"/>
            <a:ext cx="3669775" cy="3509400"/>
            <a:chOff x="899950" y="900000"/>
            <a:chExt cx="3669775" cy="3509400"/>
          </a:xfrm>
        </p:grpSpPr>
        <p:sp>
          <p:nvSpPr>
            <p:cNvPr id="2271" name="Google Shape;2271;p24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272" name="Google Shape;2272;p24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273" name="Google Shape;2273;p24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274" name="Google Shape;2274;p24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275" name="Google Shape;2275;p24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276" name="Google Shape;2276;p24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277" name="Google Shape;2277;p24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278" name="Google Shape;2278;p24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279" name="Google Shape;2279;p24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80" name="Google Shape;2280;p24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34.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2281"/>
        <p:cNvGrpSpPr/>
        <p:nvPr/>
      </p:nvGrpSpPr>
      <p:grpSpPr>
        <a:xfrm>
          <a:off x="0" y="0"/>
          <a:ext cx="0" cy="0"/>
          <a:chOff x="0" y="0"/>
          <a:chExt cx="0" cy="0"/>
        </a:xfrm>
      </p:grpSpPr>
      <p:grpSp>
        <p:nvGrpSpPr>
          <p:cNvPr id="2282" name="Google Shape;2282;p247"/>
          <p:cNvGrpSpPr/>
          <p:nvPr/>
        </p:nvGrpSpPr>
        <p:grpSpPr>
          <a:xfrm>
            <a:off x="9144000" y="-31"/>
            <a:ext cx="15199542" cy="10288854"/>
            <a:chOff x="9144000" y="-31"/>
            <a:chExt cx="15199542" cy="10288854"/>
          </a:xfrm>
        </p:grpSpPr>
        <p:sp>
          <p:nvSpPr>
            <p:cNvPr id="2283" name="Google Shape;2283;p247"/>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84" name="Google Shape;2284;p247"/>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35.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2285"/>
        <p:cNvGrpSpPr/>
        <p:nvPr/>
      </p:nvGrpSpPr>
      <p:grpSpPr>
        <a:xfrm>
          <a:off x="0" y="0"/>
          <a:ext cx="0" cy="0"/>
          <a:chOff x="0" y="0"/>
          <a:chExt cx="0" cy="0"/>
        </a:xfrm>
      </p:grpSpPr>
      <p:sp>
        <p:nvSpPr>
          <p:cNvPr id="2286" name="Google Shape;2286;p248"/>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36.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2287"/>
        <p:cNvGrpSpPr/>
        <p:nvPr/>
      </p:nvGrpSpPr>
      <p:grpSpPr>
        <a:xfrm>
          <a:off x="0" y="0"/>
          <a:ext cx="0" cy="0"/>
          <a:chOff x="0" y="0"/>
          <a:chExt cx="0" cy="0"/>
        </a:xfrm>
      </p:grpSpPr>
      <p:sp>
        <p:nvSpPr>
          <p:cNvPr id="2288" name="Google Shape;2288;p249"/>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37.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2289"/>
        <p:cNvGrpSpPr/>
        <p:nvPr/>
      </p:nvGrpSpPr>
      <p:grpSpPr>
        <a:xfrm>
          <a:off x="0" y="0"/>
          <a:ext cx="0" cy="0"/>
          <a:chOff x="0" y="0"/>
          <a:chExt cx="0" cy="0"/>
        </a:xfrm>
      </p:grpSpPr>
      <p:sp>
        <p:nvSpPr>
          <p:cNvPr id="2290" name="Google Shape;2290;p250"/>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2291"/>
        <p:cNvGrpSpPr/>
        <p:nvPr/>
      </p:nvGrpSpPr>
      <p:grpSpPr>
        <a:xfrm>
          <a:off x="0" y="0"/>
          <a:ext cx="0" cy="0"/>
          <a:chOff x="0" y="0"/>
          <a:chExt cx="0" cy="0"/>
        </a:xfrm>
      </p:grpSpPr>
      <p:sp>
        <p:nvSpPr>
          <p:cNvPr id="2292" name="Google Shape;2292;p251"/>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2293" name="Google Shape;2293;p251"/>
          <p:cNvGrpSpPr/>
          <p:nvPr/>
        </p:nvGrpSpPr>
        <p:grpSpPr>
          <a:xfrm>
            <a:off x="9144000" y="5143500"/>
            <a:ext cx="4392000" cy="4243500"/>
            <a:chOff x="900000" y="5143500"/>
            <a:chExt cx="4392000" cy="4243500"/>
          </a:xfrm>
        </p:grpSpPr>
        <p:sp>
          <p:nvSpPr>
            <p:cNvPr id="2294" name="Google Shape;2294;p251"/>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95" name="Google Shape;2295;p251"/>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296" name="Google Shape;2296;p251"/>
          <p:cNvGrpSpPr/>
          <p:nvPr/>
        </p:nvGrpSpPr>
        <p:grpSpPr>
          <a:xfrm>
            <a:off x="5022000" y="5143500"/>
            <a:ext cx="4392000" cy="4243500"/>
            <a:chOff x="900000" y="5143500"/>
            <a:chExt cx="4392000" cy="4243500"/>
          </a:xfrm>
        </p:grpSpPr>
        <p:sp>
          <p:nvSpPr>
            <p:cNvPr id="2297" name="Google Shape;2297;p251"/>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298" name="Google Shape;2298;p251"/>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299" name="Google Shape;2299;p251"/>
          <p:cNvGrpSpPr/>
          <p:nvPr/>
        </p:nvGrpSpPr>
        <p:grpSpPr>
          <a:xfrm>
            <a:off x="900000" y="5143500"/>
            <a:ext cx="4392000" cy="4243500"/>
            <a:chOff x="900000" y="5143500"/>
            <a:chExt cx="4392000" cy="4243500"/>
          </a:xfrm>
        </p:grpSpPr>
        <p:sp>
          <p:nvSpPr>
            <p:cNvPr id="2300" name="Google Shape;2300;p251"/>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01" name="Google Shape;2301;p251"/>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2302"/>
        <p:cNvGrpSpPr/>
        <p:nvPr/>
      </p:nvGrpSpPr>
      <p:grpSpPr>
        <a:xfrm>
          <a:off x="0" y="0"/>
          <a:ext cx="0" cy="0"/>
          <a:chOff x="0" y="0"/>
          <a:chExt cx="0" cy="0"/>
        </a:xfrm>
      </p:grpSpPr>
      <p:sp>
        <p:nvSpPr>
          <p:cNvPr id="2303" name="Google Shape;2303;p252"/>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2304" name="Google Shape;2304;p252"/>
          <p:cNvGrpSpPr/>
          <p:nvPr/>
        </p:nvGrpSpPr>
        <p:grpSpPr>
          <a:xfrm>
            <a:off x="9144000" y="5143500"/>
            <a:ext cx="4392000" cy="4243500"/>
            <a:chOff x="900000" y="5143500"/>
            <a:chExt cx="4392000" cy="4243500"/>
          </a:xfrm>
        </p:grpSpPr>
        <p:sp>
          <p:nvSpPr>
            <p:cNvPr id="2305" name="Google Shape;2305;p252"/>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06" name="Google Shape;2306;p252"/>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307" name="Google Shape;2307;p252"/>
          <p:cNvGrpSpPr/>
          <p:nvPr/>
        </p:nvGrpSpPr>
        <p:grpSpPr>
          <a:xfrm>
            <a:off x="5022000" y="5143500"/>
            <a:ext cx="4392000" cy="4243500"/>
            <a:chOff x="900000" y="5143500"/>
            <a:chExt cx="4392000" cy="4243500"/>
          </a:xfrm>
        </p:grpSpPr>
        <p:sp>
          <p:nvSpPr>
            <p:cNvPr id="2308" name="Google Shape;2308;p252"/>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09" name="Google Shape;2309;p252"/>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310" name="Google Shape;2310;p252"/>
          <p:cNvGrpSpPr/>
          <p:nvPr/>
        </p:nvGrpSpPr>
        <p:grpSpPr>
          <a:xfrm>
            <a:off x="900000" y="5143500"/>
            <a:ext cx="4392000" cy="4243500"/>
            <a:chOff x="900000" y="5143500"/>
            <a:chExt cx="4392000" cy="4243500"/>
          </a:xfrm>
        </p:grpSpPr>
        <p:sp>
          <p:nvSpPr>
            <p:cNvPr id="2311" name="Google Shape;2311;p252"/>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12" name="Google Shape;2312;p252"/>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13"/>
        <p:cNvGrpSpPr/>
        <p:nvPr/>
      </p:nvGrpSpPr>
      <p:grpSpPr>
        <a:xfrm>
          <a:off x="0" y="0"/>
          <a:ext cx="0" cy="0"/>
          <a:chOff x="0" y="0"/>
          <a:chExt cx="0" cy="0"/>
        </a:xfrm>
      </p:grpSpPr>
      <p:sp>
        <p:nvSpPr>
          <p:cNvPr id="2314" name="Google Shape;2314;p253"/>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2315" name="Google Shape;2315;p253"/>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2316" name="Google Shape;2316;p253"/>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317" name="Google Shape;2317;p253"/>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318" name="Google Shape;2318;p253"/>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2319"/>
        <p:cNvGrpSpPr/>
        <p:nvPr/>
      </p:nvGrpSpPr>
      <p:grpSpPr>
        <a:xfrm>
          <a:off x="0" y="0"/>
          <a:ext cx="0" cy="0"/>
          <a:chOff x="0" y="0"/>
          <a:chExt cx="0" cy="0"/>
        </a:xfrm>
      </p:grpSpPr>
      <p:sp>
        <p:nvSpPr>
          <p:cNvPr id="2320" name="Google Shape;2320;p254"/>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1" name="Google Shape;2321;p254"/>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2" name="Google Shape;2322;p254"/>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3" name="Google Shape;2323;p254"/>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4" name="Google Shape;2324;p254"/>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5" name="Google Shape;2325;p254"/>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6" name="Google Shape;2326;p254"/>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7" name="Google Shape;2327;p254"/>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8" name="Google Shape;2328;p254"/>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29" name="Google Shape;2329;p254"/>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30" name="Google Shape;2330;p254"/>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31" name="Google Shape;2331;p254"/>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32" name="Google Shape;2332;p254"/>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33" name="Google Shape;2333;p254"/>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2334" name="Google Shape;2334;p254"/>
          <p:cNvGrpSpPr/>
          <p:nvPr/>
        </p:nvGrpSpPr>
        <p:grpSpPr>
          <a:xfrm>
            <a:off x="-5411968" y="0"/>
            <a:ext cx="5261403" cy="6708150"/>
            <a:chOff x="838198" y="1150069"/>
            <a:chExt cx="3507602" cy="4472100"/>
          </a:xfrm>
        </p:grpSpPr>
        <p:sp>
          <p:nvSpPr>
            <p:cNvPr id="2335" name="Google Shape;2335;p254"/>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336" name="Google Shape;2336;p254"/>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2337" name="Google Shape;2337;p254"/>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338" name="Google Shape;2338;p254"/>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2339" name="Google Shape;2339;p254"/>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2340" name="Google Shape;2340;p254"/>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2341" name="Google Shape;2341;p254"/>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2342" name="Google Shape;2342;p254"/>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2343" name="Google Shape;2343;p254"/>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2344" name="Google Shape;2344;p254"/>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45" name="Google Shape;2345;p254"/>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346" name="Google Shape;2346;p254"/>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347" name="Google Shape;2347;p254"/>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2348" name="Google Shape;2348;p254"/>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349" name="Google Shape;2349;p254"/>
          <p:cNvSpPr>
            <a:spLocks noGrp="1"/>
          </p:cNvSpPr>
          <p:nvPr>
            <p:ph type="pic" idx="20"/>
          </p:nvPr>
        </p:nvSpPr>
        <p:spPr>
          <a:xfrm>
            <a:off x="0" y="0"/>
            <a:ext cx="9142200" cy="5146200"/>
          </a:xfrm>
          <a:prstGeom prst="rect">
            <a:avLst/>
          </a:prstGeom>
          <a:noFill/>
          <a:ln>
            <a:noFill/>
          </a:ln>
        </p:spPr>
      </p:sp>
      <p:sp>
        <p:nvSpPr>
          <p:cNvPr id="2350" name="Google Shape;2350;p254"/>
          <p:cNvSpPr>
            <a:spLocks noGrp="1"/>
          </p:cNvSpPr>
          <p:nvPr>
            <p:ph type="pic" idx="21"/>
          </p:nvPr>
        </p:nvSpPr>
        <p:spPr>
          <a:xfrm>
            <a:off x="9142200" y="0"/>
            <a:ext cx="9142200" cy="5146200"/>
          </a:xfrm>
          <a:prstGeom prst="rect">
            <a:avLst/>
          </a:prstGeom>
          <a:noFill/>
          <a:ln>
            <a:noFill/>
          </a:ln>
        </p:spPr>
      </p:sp>
      <p:sp>
        <p:nvSpPr>
          <p:cNvPr id="2351" name="Google Shape;2351;p254"/>
          <p:cNvSpPr>
            <a:spLocks noGrp="1"/>
          </p:cNvSpPr>
          <p:nvPr>
            <p:ph type="pic" idx="22"/>
          </p:nvPr>
        </p:nvSpPr>
        <p:spPr>
          <a:xfrm>
            <a:off x="9142200" y="5140800"/>
            <a:ext cx="9142200" cy="5146200"/>
          </a:xfrm>
          <a:prstGeom prst="rect">
            <a:avLst/>
          </a:prstGeom>
          <a:noFill/>
          <a:ln>
            <a:noFill/>
          </a:ln>
        </p:spPr>
      </p:sp>
      <p:sp>
        <p:nvSpPr>
          <p:cNvPr id="2352" name="Google Shape;2352;p254"/>
          <p:cNvSpPr>
            <a:spLocks noGrp="1"/>
          </p:cNvSpPr>
          <p:nvPr>
            <p:ph type="pic" idx="23"/>
          </p:nvPr>
        </p:nvSpPr>
        <p:spPr>
          <a:xfrm>
            <a:off x="0" y="5140800"/>
            <a:ext cx="9142200" cy="5146200"/>
          </a:xfrm>
          <a:prstGeom prst="rect">
            <a:avLst/>
          </a:prstGeom>
          <a:noFill/>
          <a:ln>
            <a:noFill/>
          </a:ln>
        </p:spPr>
      </p:sp>
      <p:grpSp>
        <p:nvGrpSpPr>
          <p:cNvPr id="2353" name="Google Shape;2353;p254"/>
          <p:cNvGrpSpPr/>
          <p:nvPr/>
        </p:nvGrpSpPr>
        <p:grpSpPr>
          <a:xfrm>
            <a:off x="-5411970" y="6876188"/>
            <a:ext cx="5261403" cy="3119400"/>
            <a:chOff x="397357" y="1593847"/>
            <a:chExt cx="3507602" cy="2079600"/>
          </a:xfrm>
        </p:grpSpPr>
        <p:sp>
          <p:nvSpPr>
            <p:cNvPr id="2354" name="Google Shape;2354;p254"/>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355" name="Google Shape;2355;p254"/>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2356" name="Google Shape;2356;p254"/>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2357" name="Google Shape;2357;p254"/>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320"/>
                                        </p:tgtEl>
                                        <p:attrNameLst>
                                          <p:attrName>style.visibility</p:attrName>
                                        </p:attrNameLst>
                                      </p:cBhvr>
                                      <p:to>
                                        <p:strVal val="visible"/>
                                      </p:to>
                                    </p:set>
                                    <p:anim calcmode="lin" valueType="num">
                                      <p:cBhvr additive="base">
                                        <p:cTn id="7" dur="500"/>
                                        <p:tgtEl>
                                          <p:spTgt spid="2320"/>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2322"/>
                                        </p:tgtEl>
                                        <p:attrNameLst>
                                          <p:attrName>style.visibility</p:attrName>
                                        </p:attrNameLst>
                                      </p:cBhvr>
                                      <p:to>
                                        <p:strVal val="visible"/>
                                      </p:to>
                                    </p:set>
                                    <p:anim calcmode="lin" valueType="num">
                                      <p:cBhvr additive="base">
                                        <p:cTn id="10" dur="500"/>
                                        <p:tgtEl>
                                          <p:spTgt spid="2322"/>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2323"/>
                                        </p:tgtEl>
                                        <p:attrNameLst>
                                          <p:attrName>style.visibility</p:attrName>
                                        </p:attrNameLst>
                                      </p:cBhvr>
                                      <p:to>
                                        <p:strVal val="visible"/>
                                      </p:to>
                                    </p:set>
                                    <p:anim calcmode="lin" valueType="num">
                                      <p:cBhvr additive="base">
                                        <p:cTn id="13" dur="500"/>
                                        <p:tgtEl>
                                          <p:spTgt spid="2323"/>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2321"/>
                                        </p:tgtEl>
                                        <p:attrNameLst>
                                          <p:attrName>style.visibility</p:attrName>
                                        </p:attrNameLst>
                                      </p:cBhvr>
                                      <p:to>
                                        <p:strVal val="visible"/>
                                      </p:to>
                                    </p:set>
                                    <p:anim calcmode="lin" valueType="num">
                                      <p:cBhvr additive="base">
                                        <p:cTn id="16" dur="500"/>
                                        <p:tgtEl>
                                          <p:spTgt spid="2321"/>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2328"/>
                                        </p:tgtEl>
                                        <p:attrNameLst>
                                          <p:attrName>style.visibility</p:attrName>
                                        </p:attrNameLst>
                                      </p:cBhvr>
                                      <p:to>
                                        <p:strVal val="visible"/>
                                      </p:to>
                                    </p:set>
                                    <p:animEffect transition="in" filter="fade">
                                      <p:cBhvr>
                                        <p:cTn id="19" dur="500"/>
                                        <p:tgtEl>
                                          <p:spTgt spid="2328"/>
                                        </p:tgtEl>
                                      </p:cBhvr>
                                    </p:animEffect>
                                  </p:childTnLst>
                                </p:cTn>
                              </p:par>
                              <p:par>
                                <p:cTn id="20" presetID="10" presetClass="entr" presetSubtype="0" fill="hold" nodeType="withEffect">
                                  <p:stCondLst>
                                    <p:cond delay="750"/>
                                  </p:stCondLst>
                                  <p:childTnLst>
                                    <p:set>
                                      <p:cBhvr>
                                        <p:cTn id="21" dur="1" fill="hold">
                                          <p:stCondLst>
                                            <p:cond delay="0"/>
                                          </p:stCondLst>
                                        </p:cTn>
                                        <p:tgtEl>
                                          <p:spTgt spid="2329">
                                            <p:txEl>
                                              <p:pRg st="0" end="0"/>
                                            </p:txEl>
                                          </p:spTgt>
                                        </p:tgtEl>
                                        <p:attrNameLst>
                                          <p:attrName>style.visibility</p:attrName>
                                        </p:attrNameLst>
                                      </p:cBhvr>
                                      <p:to>
                                        <p:strVal val="visible"/>
                                      </p:to>
                                    </p:set>
                                    <p:animEffect transition="in" filter="fade">
                                      <p:cBhvr>
                                        <p:cTn id="22" dur="500"/>
                                        <p:tgtEl>
                                          <p:spTgt spid="2329">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2329">
                                            <p:txEl>
                                              <p:pRg st="1" end="1"/>
                                            </p:txEl>
                                          </p:spTgt>
                                        </p:tgtEl>
                                        <p:attrNameLst>
                                          <p:attrName>style.visibility</p:attrName>
                                        </p:attrNameLst>
                                      </p:cBhvr>
                                      <p:to>
                                        <p:strVal val="visible"/>
                                      </p:to>
                                    </p:set>
                                    <p:animEffect transition="in" filter="fade">
                                      <p:cBhvr>
                                        <p:cTn id="25" dur="500"/>
                                        <p:tgtEl>
                                          <p:spTgt spid="2329">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2329">
                                            <p:txEl>
                                              <p:pRg st="2" end="2"/>
                                            </p:txEl>
                                          </p:spTgt>
                                        </p:tgtEl>
                                        <p:attrNameLst>
                                          <p:attrName>style.visibility</p:attrName>
                                        </p:attrNameLst>
                                      </p:cBhvr>
                                      <p:to>
                                        <p:strVal val="visible"/>
                                      </p:to>
                                    </p:set>
                                    <p:animEffect transition="in" filter="fade">
                                      <p:cBhvr>
                                        <p:cTn id="28" dur="500"/>
                                        <p:tgtEl>
                                          <p:spTgt spid="2329">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2329">
                                            <p:txEl>
                                              <p:pRg st="3" end="3"/>
                                            </p:txEl>
                                          </p:spTgt>
                                        </p:tgtEl>
                                        <p:attrNameLst>
                                          <p:attrName>style.visibility</p:attrName>
                                        </p:attrNameLst>
                                      </p:cBhvr>
                                      <p:to>
                                        <p:strVal val="visible"/>
                                      </p:to>
                                    </p:set>
                                    <p:animEffect transition="in" filter="fade">
                                      <p:cBhvr>
                                        <p:cTn id="31" dur="500"/>
                                        <p:tgtEl>
                                          <p:spTgt spid="2329">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2329">
                                            <p:txEl>
                                              <p:pRg st="4" end="4"/>
                                            </p:txEl>
                                          </p:spTgt>
                                        </p:tgtEl>
                                        <p:attrNameLst>
                                          <p:attrName>style.visibility</p:attrName>
                                        </p:attrNameLst>
                                      </p:cBhvr>
                                      <p:to>
                                        <p:strVal val="visible"/>
                                      </p:to>
                                    </p:set>
                                    <p:animEffect transition="in" filter="fade">
                                      <p:cBhvr>
                                        <p:cTn id="34" dur="500"/>
                                        <p:tgtEl>
                                          <p:spTgt spid="2329">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2329">
                                            <p:txEl>
                                              <p:pRg st="5" end="5"/>
                                            </p:txEl>
                                          </p:spTgt>
                                        </p:tgtEl>
                                        <p:attrNameLst>
                                          <p:attrName>style.visibility</p:attrName>
                                        </p:attrNameLst>
                                      </p:cBhvr>
                                      <p:to>
                                        <p:strVal val="visible"/>
                                      </p:to>
                                    </p:set>
                                    <p:animEffect transition="in" filter="fade">
                                      <p:cBhvr>
                                        <p:cTn id="37" dur="500"/>
                                        <p:tgtEl>
                                          <p:spTgt spid="2329">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2329">
                                            <p:txEl>
                                              <p:pRg st="6" end="6"/>
                                            </p:txEl>
                                          </p:spTgt>
                                        </p:tgtEl>
                                        <p:attrNameLst>
                                          <p:attrName>style.visibility</p:attrName>
                                        </p:attrNameLst>
                                      </p:cBhvr>
                                      <p:to>
                                        <p:strVal val="visible"/>
                                      </p:to>
                                    </p:set>
                                    <p:animEffect transition="in" filter="fade">
                                      <p:cBhvr>
                                        <p:cTn id="40" dur="500"/>
                                        <p:tgtEl>
                                          <p:spTgt spid="2329">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2329">
                                            <p:txEl>
                                              <p:pRg st="7" end="7"/>
                                            </p:txEl>
                                          </p:spTgt>
                                        </p:tgtEl>
                                        <p:attrNameLst>
                                          <p:attrName>style.visibility</p:attrName>
                                        </p:attrNameLst>
                                      </p:cBhvr>
                                      <p:to>
                                        <p:strVal val="visible"/>
                                      </p:to>
                                    </p:set>
                                    <p:animEffect transition="in" filter="fade">
                                      <p:cBhvr>
                                        <p:cTn id="43" dur="500"/>
                                        <p:tgtEl>
                                          <p:spTgt spid="2329">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2329">
                                            <p:txEl>
                                              <p:pRg st="8" end="8"/>
                                            </p:txEl>
                                          </p:spTgt>
                                        </p:tgtEl>
                                        <p:attrNameLst>
                                          <p:attrName>style.visibility</p:attrName>
                                        </p:attrNameLst>
                                      </p:cBhvr>
                                      <p:to>
                                        <p:strVal val="visible"/>
                                      </p:to>
                                    </p:set>
                                    <p:animEffect transition="in" filter="fade">
                                      <p:cBhvr>
                                        <p:cTn id="46" dur="500"/>
                                        <p:tgtEl>
                                          <p:spTgt spid="2329">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2330"/>
                                        </p:tgtEl>
                                        <p:attrNameLst>
                                          <p:attrName>style.visibility</p:attrName>
                                        </p:attrNameLst>
                                      </p:cBhvr>
                                      <p:to>
                                        <p:strVal val="visible"/>
                                      </p:to>
                                    </p:set>
                                    <p:animEffect transition="in" filter="fade">
                                      <p:cBhvr>
                                        <p:cTn id="49" dur="500"/>
                                        <p:tgtEl>
                                          <p:spTgt spid="2330"/>
                                        </p:tgtEl>
                                      </p:cBhvr>
                                    </p:animEffect>
                                  </p:childTnLst>
                                </p:cTn>
                              </p:par>
                              <p:par>
                                <p:cTn id="50" presetID="10" presetClass="entr" presetSubtype="0" fill="hold" nodeType="withEffect">
                                  <p:stCondLst>
                                    <p:cond delay="1000"/>
                                  </p:stCondLst>
                                  <p:childTnLst>
                                    <p:set>
                                      <p:cBhvr>
                                        <p:cTn id="51" dur="1" fill="hold">
                                          <p:stCondLst>
                                            <p:cond delay="0"/>
                                          </p:stCondLst>
                                        </p:cTn>
                                        <p:tgtEl>
                                          <p:spTgt spid="2331">
                                            <p:txEl>
                                              <p:pRg st="0" end="0"/>
                                            </p:txEl>
                                          </p:spTgt>
                                        </p:tgtEl>
                                        <p:attrNameLst>
                                          <p:attrName>style.visibility</p:attrName>
                                        </p:attrNameLst>
                                      </p:cBhvr>
                                      <p:to>
                                        <p:strVal val="visible"/>
                                      </p:to>
                                    </p:set>
                                    <p:animEffect transition="in" filter="fade">
                                      <p:cBhvr>
                                        <p:cTn id="52" dur="500"/>
                                        <p:tgtEl>
                                          <p:spTgt spid="2331">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2331">
                                            <p:txEl>
                                              <p:pRg st="1" end="1"/>
                                            </p:txEl>
                                          </p:spTgt>
                                        </p:tgtEl>
                                        <p:attrNameLst>
                                          <p:attrName>style.visibility</p:attrName>
                                        </p:attrNameLst>
                                      </p:cBhvr>
                                      <p:to>
                                        <p:strVal val="visible"/>
                                      </p:to>
                                    </p:set>
                                    <p:animEffect transition="in" filter="fade">
                                      <p:cBhvr>
                                        <p:cTn id="55" dur="500"/>
                                        <p:tgtEl>
                                          <p:spTgt spid="2331">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2331">
                                            <p:txEl>
                                              <p:pRg st="2" end="2"/>
                                            </p:txEl>
                                          </p:spTgt>
                                        </p:tgtEl>
                                        <p:attrNameLst>
                                          <p:attrName>style.visibility</p:attrName>
                                        </p:attrNameLst>
                                      </p:cBhvr>
                                      <p:to>
                                        <p:strVal val="visible"/>
                                      </p:to>
                                    </p:set>
                                    <p:animEffect transition="in" filter="fade">
                                      <p:cBhvr>
                                        <p:cTn id="58" dur="500"/>
                                        <p:tgtEl>
                                          <p:spTgt spid="2331">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2331">
                                            <p:txEl>
                                              <p:pRg st="3" end="3"/>
                                            </p:txEl>
                                          </p:spTgt>
                                        </p:tgtEl>
                                        <p:attrNameLst>
                                          <p:attrName>style.visibility</p:attrName>
                                        </p:attrNameLst>
                                      </p:cBhvr>
                                      <p:to>
                                        <p:strVal val="visible"/>
                                      </p:to>
                                    </p:set>
                                    <p:animEffect transition="in" filter="fade">
                                      <p:cBhvr>
                                        <p:cTn id="61" dur="500"/>
                                        <p:tgtEl>
                                          <p:spTgt spid="2331">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2331">
                                            <p:txEl>
                                              <p:pRg st="4" end="4"/>
                                            </p:txEl>
                                          </p:spTgt>
                                        </p:tgtEl>
                                        <p:attrNameLst>
                                          <p:attrName>style.visibility</p:attrName>
                                        </p:attrNameLst>
                                      </p:cBhvr>
                                      <p:to>
                                        <p:strVal val="visible"/>
                                      </p:to>
                                    </p:set>
                                    <p:animEffect transition="in" filter="fade">
                                      <p:cBhvr>
                                        <p:cTn id="64" dur="500"/>
                                        <p:tgtEl>
                                          <p:spTgt spid="2331">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2331">
                                            <p:txEl>
                                              <p:pRg st="5" end="5"/>
                                            </p:txEl>
                                          </p:spTgt>
                                        </p:tgtEl>
                                        <p:attrNameLst>
                                          <p:attrName>style.visibility</p:attrName>
                                        </p:attrNameLst>
                                      </p:cBhvr>
                                      <p:to>
                                        <p:strVal val="visible"/>
                                      </p:to>
                                    </p:set>
                                    <p:animEffect transition="in" filter="fade">
                                      <p:cBhvr>
                                        <p:cTn id="67" dur="500"/>
                                        <p:tgtEl>
                                          <p:spTgt spid="2331">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2331">
                                            <p:txEl>
                                              <p:pRg st="6" end="6"/>
                                            </p:txEl>
                                          </p:spTgt>
                                        </p:tgtEl>
                                        <p:attrNameLst>
                                          <p:attrName>style.visibility</p:attrName>
                                        </p:attrNameLst>
                                      </p:cBhvr>
                                      <p:to>
                                        <p:strVal val="visible"/>
                                      </p:to>
                                    </p:set>
                                    <p:animEffect transition="in" filter="fade">
                                      <p:cBhvr>
                                        <p:cTn id="70" dur="500"/>
                                        <p:tgtEl>
                                          <p:spTgt spid="2331">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2331">
                                            <p:txEl>
                                              <p:pRg st="7" end="7"/>
                                            </p:txEl>
                                          </p:spTgt>
                                        </p:tgtEl>
                                        <p:attrNameLst>
                                          <p:attrName>style.visibility</p:attrName>
                                        </p:attrNameLst>
                                      </p:cBhvr>
                                      <p:to>
                                        <p:strVal val="visible"/>
                                      </p:to>
                                    </p:set>
                                    <p:animEffect transition="in" filter="fade">
                                      <p:cBhvr>
                                        <p:cTn id="73" dur="500"/>
                                        <p:tgtEl>
                                          <p:spTgt spid="2331">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2331">
                                            <p:txEl>
                                              <p:pRg st="8" end="8"/>
                                            </p:txEl>
                                          </p:spTgt>
                                        </p:tgtEl>
                                        <p:attrNameLst>
                                          <p:attrName>style.visibility</p:attrName>
                                        </p:attrNameLst>
                                      </p:cBhvr>
                                      <p:to>
                                        <p:strVal val="visible"/>
                                      </p:to>
                                    </p:set>
                                    <p:animEffect transition="in" filter="fade">
                                      <p:cBhvr>
                                        <p:cTn id="76" dur="500"/>
                                        <p:tgtEl>
                                          <p:spTgt spid="2331">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2324"/>
                                        </p:tgtEl>
                                        <p:attrNameLst>
                                          <p:attrName>style.visibility</p:attrName>
                                        </p:attrNameLst>
                                      </p:cBhvr>
                                      <p:to>
                                        <p:strVal val="visible"/>
                                      </p:to>
                                    </p:set>
                                    <p:animEffect transition="in" filter="fade">
                                      <p:cBhvr>
                                        <p:cTn id="79" dur="500"/>
                                        <p:tgtEl>
                                          <p:spTgt spid="2324"/>
                                        </p:tgtEl>
                                      </p:cBhvr>
                                    </p:animEffect>
                                  </p:childTnLst>
                                </p:cTn>
                              </p:par>
                              <p:par>
                                <p:cTn id="80" presetID="10" presetClass="entr" presetSubtype="0" fill="hold" nodeType="withEffect">
                                  <p:stCondLst>
                                    <p:cond delay="1250"/>
                                  </p:stCondLst>
                                  <p:childTnLst>
                                    <p:set>
                                      <p:cBhvr>
                                        <p:cTn id="81" dur="1" fill="hold">
                                          <p:stCondLst>
                                            <p:cond delay="0"/>
                                          </p:stCondLst>
                                        </p:cTn>
                                        <p:tgtEl>
                                          <p:spTgt spid="2325">
                                            <p:txEl>
                                              <p:pRg st="0" end="0"/>
                                            </p:txEl>
                                          </p:spTgt>
                                        </p:tgtEl>
                                        <p:attrNameLst>
                                          <p:attrName>style.visibility</p:attrName>
                                        </p:attrNameLst>
                                      </p:cBhvr>
                                      <p:to>
                                        <p:strVal val="visible"/>
                                      </p:to>
                                    </p:set>
                                    <p:animEffect transition="in" filter="fade">
                                      <p:cBhvr>
                                        <p:cTn id="82" dur="500"/>
                                        <p:tgtEl>
                                          <p:spTgt spid="2325">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2325">
                                            <p:txEl>
                                              <p:pRg st="1" end="1"/>
                                            </p:txEl>
                                          </p:spTgt>
                                        </p:tgtEl>
                                        <p:attrNameLst>
                                          <p:attrName>style.visibility</p:attrName>
                                        </p:attrNameLst>
                                      </p:cBhvr>
                                      <p:to>
                                        <p:strVal val="visible"/>
                                      </p:to>
                                    </p:set>
                                    <p:animEffect transition="in" filter="fade">
                                      <p:cBhvr>
                                        <p:cTn id="85" dur="500"/>
                                        <p:tgtEl>
                                          <p:spTgt spid="2325">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2325">
                                            <p:txEl>
                                              <p:pRg st="2" end="2"/>
                                            </p:txEl>
                                          </p:spTgt>
                                        </p:tgtEl>
                                        <p:attrNameLst>
                                          <p:attrName>style.visibility</p:attrName>
                                        </p:attrNameLst>
                                      </p:cBhvr>
                                      <p:to>
                                        <p:strVal val="visible"/>
                                      </p:to>
                                    </p:set>
                                    <p:animEffect transition="in" filter="fade">
                                      <p:cBhvr>
                                        <p:cTn id="88" dur="500"/>
                                        <p:tgtEl>
                                          <p:spTgt spid="2325">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2325">
                                            <p:txEl>
                                              <p:pRg st="3" end="3"/>
                                            </p:txEl>
                                          </p:spTgt>
                                        </p:tgtEl>
                                        <p:attrNameLst>
                                          <p:attrName>style.visibility</p:attrName>
                                        </p:attrNameLst>
                                      </p:cBhvr>
                                      <p:to>
                                        <p:strVal val="visible"/>
                                      </p:to>
                                    </p:set>
                                    <p:animEffect transition="in" filter="fade">
                                      <p:cBhvr>
                                        <p:cTn id="91" dur="500"/>
                                        <p:tgtEl>
                                          <p:spTgt spid="2325">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2325">
                                            <p:txEl>
                                              <p:pRg st="4" end="4"/>
                                            </p:txEl>
                                          </p:spTgt>
                                        </p:tgtEl>
                                        <p:attrNameLst>
                                          <p:attrName>style.visibility</p:attrName>
                                        </p:attrNameLst>
                                      </p:cBhvr>
                                      <p:to>
                                        <p:strVal val="visible"/>
                                      </p:to>
                                    </p:set>
                                    <p:animEffect transition="in" filter="fade">
                                      <p:cBhvr>
                                        <p:cTn id="94" dur="500"/>
                                        <p:tgtEl>
                                          <p:spTgt spid="2325">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2325">
                                            <p:txEl>
                                              <p:pRg st="5" end="5"/>
                                            </p:txEl>
                                          </p:spTgt>
                                        </p:tgtEl>
                                        <p:attrNameLst>
                                          <p:attrName>style.visibility</p:attrName>
                                        </p:attrNameLst>
                                      </p:cBhvr>
                                      <p:to>
                                        <p:strVal val="visible"/>
                                      </p:to>
                                    </p:set>
                                    <p:animEffect transition="in" filter="fade">
                                      <p:cBhvr>
                                        <p:cTn id="97" dur="500"/>
                                        <p:tgtEl>
                                          <p:spTgt spid="2325">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2325">
                                            <p:txEl>
                                              <p:pRg st="6" end="6"/>
                                            </p:txEl>
                                          </p:spTgt>
                                        </p:tgtEl>
                                        <p:attrNameLst>
                                          <p:attrName>style.visibility</p:attrName>
                                        </p:attrNameLst>
                                      </p:cBhvr>
                                      <p:to>
                                        <p:strVal val="visible"/>
                                      </p:to>
                                    </p:set>
                                    <p:animEffect transition="in" filter="fade">
                                      <p:cBhvr>
                                        <p:cTn id="100" dur="500"/>
                                        <p:tgtEl>
                                          <p:spTgt spid="2325">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2325">
                                            <p:txEl>
                                              <p:pRg st="7" end="7"/>
                                            </p:txEl>
                                          </p:spTgt>
                                        </p:tgtEl>
                                        <p:attrNameLst>
                                          <p:attrName>style.visibility</p:attrName>
                                        </p:attrNameLst>
                                      </p:cBhvr>
                                      <p:to>
                                        <p:strVal val="visible"/>
                                      </p:to>
                                    </p:set>
                                    <p:animEffect transition="in" filter="fade">
                                      <p:cBhvr>
                                        <p:cTn id="103" dur="500"/>
                                        <p:tgtEl>
                                          <p:spTgt spid="2325">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2325">
                                            <p:txEl>
                                              <p:pRg st="8" end="8"/>
                                            </p:txEl>
                                          </p:spTgt>
                                        </p:tgtEl>
                                        <p:attrNameLst>
                                          <p:attrName>style.visibility</p:attrName>
                                        </p:attrNameLst>
                                      </p:cBhvr>
                                      <p:to>
                                        <p:strVal val="visible"/>
                                      </p:to>
                                    </p:set>
                                    <p:animEffect transition="in" filter="fade">
                                      <p:cBhvr>
                                        <p:cTn id="106" dur="500"/>
                                        <p:tgtEl>
                                          <p:spTgt spid="2325">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2326"/>
                                        </p:tgtEl>
                                        <p:attrNameLst>
                                          <p:attrName>style.visibility</p:attrName>
                                        </p:attrNameLst>
                                      </p:cBhvr>
                                      <p:to>
                                        <p:strVal val="visible"/>
                                      </p:to>
                                    </p:set>
                                    <p:animEffect transition="in" filter="fade">
                                      <p:cBhvr>
                                        <p:cTn id="109" dur="500"/>
                                        <p:tgtEl>
                                          <p:spTgt spid="2326"/>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2327">
                                            <p:txEl>
                                              <p:pRg st="0" end="0"/>
                                            </p:txEl>
                                          </p:spTgt>
                                        </p:tgtEl>
                                        <p:attrNameLst>
                                          <p:attrName>style.visibility</p:attrName>
                                        </p:attrNameLst>
                                      </p:cBhvr>
                                      <p:to>
                                        <p:strVal val="visible"/>
                                      </p:to>
                                    </p:set>
                                    <p:animEffect transition="in" filter="fade">
                                      <p:cBhvr>
                                        <p:cTn id="112" dur="500"/>
                                        <p:tgtEl>
                                          <p:spTgt spid="2327">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2327">
                                            <p:txEl>
                                              <p:pRg st="1" end="1"/>
                                            </p:txEl>
                                          </p:spTgt>
                                        </p:tgtEl>
                                        <p:attrNameLst>
                                          <p:attrName>style.visibility</p:attrName>
                                        </p:attrNameLst>
                                      </p:cBhvr>
                                      <p:to>
                                        <p:strVal val="visible"/>
                                      </p:to>
                                    </p:set>
                                    <p:animEffect transition="in" filter="fade">
                                      <p:cBhvr>
                                        <p:cTn id="115" dur="500"/>
                                        <p:tgtEl>
                                          <p:spTgt spid="2327">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2327">
                                            <p:txEl>
                                              <p:pRg st="2" end="2"/>
                                            </p:txEl>
                                          </p:spTgt>
                                        </p:tgtEl>
                                        <p:attrNameLst>
                                          <p:attrName>style.visibility</p:attrName>
                                        </p:attrNameLst>
                                      </p:cBhvr>
                                      <p:to>
                                        <p:strVal val="visible"/>
                                      </p:to>
                                    </p:set>
                                    <p:animEffect transition="in" filter="fade">
                                      <p:cBhvr>
                                        <p:cTn id="118" dur="500"/>
                                        <p:tgtEl>
                                          <p:spTgt spid="2327">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2327">
                                            <p:txEl>
                                              <p:pRg st="3" end="3"/>
                                            </p:txEl>
                                          </p:spTgt>
                                        </p:tgtEl>
                                        <p:attrNameLst>
                                          <p:attrName>style.visibility</p:attrName>
                                        </p:attrNameLst>
                                      </p:cBhvr>
                                      <p:to>
                                        <p:strVal val="visible"/>
                                      </p:to>
                                    </p:set>
                                    <p:animEffect transition="in" filter="fade">
                                      <p:cBhvr>
                                        <p:cTn id="121" dur="500"/>
                                        <p:tgtEl>
                                          <p:spTgt spid="2327">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2327">
                                            <p:txEl>
                                              <p:pRg st="4" end="4"/>
                                            </p:txEl>
                                          </p:spTgt>
                                        </p:tgtEl>
                                        <p:attrNameLst>
                                          <p:attrName>style.visibility</p:attrName>
                                        </p:attrNameLst>
                                      </p:cBhvr>
                                      <p:to>
                                        <p:strVal val="visible"/>
                                      </p:to>
                                    </p:set>
                                    <p:animEffect transition="in" filter="fade">
                                      <p:cBhvr>
                                        <p:cTn id="124" dur="500"/>
                                        <p:tgtEl>
                                          <p:spTgt spid="2327">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2327">
                                            <p:txEl>
                                              <p:pRg st="5" end="5"/>
                                            </p:txEl>
                                          </p:spTgt>
                                        </p:tgtEl>
                                        <p:attrNameLst>
                                          <p:attrName>style.visibility</p:attrName>
                                        </p:attrNameLst>
                                      </p:cBhvr>
                                      <p:to>
                                        <p:strVal val="visible"/>
                                      </p:to>
                                    </p:set>
                                    <p:animEffect transition="in" filter="fade">
                                      <p:cBhvr>
                                        <p:cTn id="127" dur="500"/>
                                        <p:tgtEl>
                                          <p:spTgt spid="2327">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2327">
                                            <p:txEl>
                                              <p:pRg st="6" end="6"/>
                                            </p:txEl>
                                          </p:spTgt>
                                        </p:tgtEl>
                                        <p:attrNameLst>
                                          <p:attrName>style.visibility</p:attrName>
                                        </p:attrNameLst>
                                      </p:cBhvr>
                                      <p:to>
                                        <p:strVal val="visible"/>
                                      </p:to>
                                    </p:set>
                                    <p:animEffect transition="in" filter="fade">
                                      <p:cBhvr>
                                        <p:cTn id="130" dur="500"/>
                                        <p:tgtEl>
                                          <p:spTgt spid="2327">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2327">
                                            <p:txEl>
                                              <p:pRg st="7" end="7"/>
                                            </p:txEl>
                                          </p:spTgt>
                                        </p:tgtEl>
                                        <p:attrNameLst>
                                          <p:attrName>style.visibility</p:attrName>
                                        </p:attrNameLst>
                                      </p:cBhvr>
                                      <p:to>
                                        <p:strVal val="visible"/>
                                      </p:to>
                                    </p:set>
                                    <p:animEffect transition="in" filter="fade">
                                      <p:cBhvr>
                                        <p:cTn id="133" dur="500"/>
                                        <p:tgtEl>
                                          <p:spTgt spid="2327">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2327">
                                            <p:txEl>
                                              <p:pRg st="8" end="8"/>
                                            </p:txEl>
                                          </p:spTgt>
                                        </p:tgtEl>
                                        <p:attrNameLst>
                                          <p:attrName>style.visibility</p:attrName>
                                        </p:attrNameLst>
                                      </p:cBhvr>
                                      <p:to>
                                        <p:strVal val="visible"/>
                                      </p:to>
                                    </p:set>
                                    <p:animEffect transition="in" filter="fade">
                                      <p:cBhvr>
                                        <p:cTn id="136" dur="500"/>
                                        <p:tgtEl>
                                          <p:spTgt spid="232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2.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2362"/>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2363"/>
        <p:cNvGrpSpPr/>
        <p:nvPr/>
      </p:nvGrpSpPr>
      <p:grpSpPr>
        <a:xfrm>
          <a:off x="0" y="0"/>
          <a:ext cx="0" cy="0"/>
          <a:chOff x="0" y="0"/>
          <a:chExt cx="0" cy="0"/>
        </a:xfrm>
      </p:grpSpPr>
      <p:sp>
        <p:nvSpPr>
          <p:cNvPr id="2364" name="Google Shape;2364;p257"/>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2365" name="Google Shape;2365;p257"/>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2366" name="Google Shape;2366;p257"/>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44.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2367"/>
        <p:cNvGrpSpPr/>
        <p:nvPr/>
      </p:nvGrpSpPr>
      <p:grpSpPr>
        <a:xfrm>
          <a:off x="0" y="0"/>
          <a:ext cx="0" cy="0"/>
          <a:chOff x="0" y="0"/>
          <a:chExt cx="0" cy="0"/>
        </a:xfrm>
      </p:grpSpPr>
      <p:sp>
        <p:nvSpPr>
          <p:cNvPr id="2368" name="Google Shape;2368;p258"/>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2369" name="Google Shape;2369;p258"/>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2370" name="Google Shape;2370;p258"/>
          <p:cNvGrpSpPr/>
          <p:nvPr/>
        </p:nvGrpSpPr>
        <p:grpSpPr>
          <a:xfrm>
            <a:off x="9237880" y="6679979"/>
            <a:ext cx="3985318" cy="2707277"/>
            <a:chOff x="5112000" y="3819601"/>
            <a:chExt cx="3914082" cy="2649518"/>
          </a:xfrm>
        </p:grpSpPr>
        <p:sp>
          <p:nvSpPr>
            <p:cNvPr id="2371" name="Google Shape;2371;p258"/>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72" name="Google Shape;2372;p258"/>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2373" name="Google Shape;2373;p258"/>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2374" name="Google Shape;2374;p258"/>
          <p:cNvGrpSpPr/>
          <p:nvPr/>
        </p:nvGrpSpPr>
        <p:grpSpPr>
          <a:xfrm>
            <a:off x="13402800" y="6679800"/>
            <a:ext cx="3985200" cy="2707450"/>
            <a:chOff x="9234000" y="990075"/>
            <a:chExt cx="3985200" cy="2707450"/>
          </a:xfrm>
        </p:grpSpPr>
        <p:sp>
          <p:nvSpPr>
            <p:cNvPr id="2375" name="Google Shape;2375;p258"/>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76" name="Google Shape;2376;p258"/>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2377" name="Google Shape;2377;p258"/>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78" name="Google Shape;2378;p258"/>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79" name="Google Shape;2379;p258"/>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80" name="Google Shape;2380;p258"/>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2381" name="Google Shape;2381;p258"/>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82" name="Google Shape;2382;p258"/>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83" name="Google Shape;2383;p258"/>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84" name="Google Shape;2384;p258"/>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2385" name="Google Shape;2385;p258"/>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45.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2386"/>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46.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2387"/>
        <p:cNvGrpSpPr/>
        <p:nvPr/>
      </p:nvGrpSpPr>
      <p:grpSpPr>
        <a:xfrm>
          <a:off x="0" y="0"/>
          <a:ext cx="0" cy="0"/>
          <a:chOff x="0" y="0"/>
          <a:chExt cx="0" cy="0"/>
        </a:xfrm>
      </p:grpSpPr>
      <p:sp>
        <p:nvSpPr>
          <p:cNvPr id="2388" name="Google Shape;2388;p260"/>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2389" name="Google Shape;2389;p260"/>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2390" name="Google Shape;2390;p260"/>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2391" name="Google Shape;2391;p260"/>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2392" name="Google Shape;2392;p260"/>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2393" name="Google Shape;2393;p260"/>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2394" name="Google Shape;2394;p260"/>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2395" name="Google Shape;2395;p260"/>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2396" name="Google Shape;2396;p260"/>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2397" name="Google Shape;2397;p260"/>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2398" name="Google Shape;2398;p260"/>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2399" name="Google Shape;2399;p260"/>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2400" name="Google Shape;2400;p260"/>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2401" name="Google Shape;2401;p260"/>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2402" name="Google Shape;2402;p260"/>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2403" name="Google Shape;2403;p260"/>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2404" name="Google Shape;2404;p260"/>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2405" name="Google Shape;2405;p260"/>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2406" name="Google Shape;2406;p260"/>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2407"/>
        <p:cNvGrpSpPr/>
        <p:nvPr/>
      </p:nvGrpSpPr>
      <p:grpSpPr>
        <a:xfrm>
          <a:off x="0" y="0"/>
          <a:ext cx="0" cy="0"/>
          <a:chOff x="0" y="0"/>
          <a:chExt cx="0" cy="0"/>
        </a:xfrm>
      </p:grpSpPr>
      <p:pic>
        <p:nvPicPr>
          <p:cNvPr id="2408" name="Google Shape;2408;p261"/>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409" name="Google Shape;2409;p261"/>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2410" name="Google Shape;2410;p261"/>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411" name="Google Shape;2411;p261"/>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48.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2412"/>
        <p:cNvGrpSpPr/>
        <p:nvPr/>
      </p:nvGrpSpPr>
      <p:grpSpPr>
        <a:xfrm>
          <a:off x="0" y="0"/>
          <a:ext cx="0" cy="0"/>
          <a:chOff x="0" y="0"/>
          <a:chExt cx="0" cy="0"/>
        </a:xfrm>
      </p:grpSpPr>
      <p:pic>
        <p:nvPicPr>
          <p:cNvPr id="2413" name="Google Shape;2413;p262"/>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2414" name="Google Shape;2414;p262"/>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2415" name="Google Shape;2415;p262"/>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416" name="Google Shape;2416;p262"/>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49.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2417"/>
        <p:cNvGrpSpPr/>
        <p:nvPr/>
      </p:nvGrpSpPr>
      <p:grpSpPr>
        <a:xfrm>
          <a:off x="0" y="0"/>
          <a:ext cx="0" cy="0"/>
          <a:chOff x="0" y="0"/>
          <a:chExt cx="0" cy="0"/>
        </a:xfrm>
      </p:grpSpPr>
      <p:pic>
        <p:nvPicPr>
          <p:cNvPr id="2418" name="Google Shape;2418;p263"/>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419" name="Google Shape;2419;p263"/>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420" name="Google Shape;2420;p263"/>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421" name="Google Shape;2421;p263"/>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0.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2422"/>
        <p:cNvGrpSpPr/>
        <p:nvPr/>
      </p:nvGrpSpPr>
      <p:grpSpPr>
        <a:xfrm>
          <a:off x="0" y="0"/>
          <a:ext cx="0" cy="0"/>
          <a:chOff x="0" y="0"/>
          <a:chExt cx="0" cy="0"/>
        </a:xfrm>
      </p:grpSpPr>
      <p:pic>
        <p:nvPicPr>
          <p:cNvPr id="2423" name="Google Shape;2423;p264"/>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424" name="Google Shape;2424;p264"/>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425" name="Google Shape;2425;p264"/>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426" name="Google Shape;2426;p264"/>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1.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2427"/>
        <p:cNvGrpSpPr/>
        <p:nvPr/>
      </p:nvGrpSpPr>
      <p:grpSpPr>
        <a:xfrm>
          <a:off x="0" y="0"/>
          <a:ext cx="0" cy="0"/>
          <a:chOff x="0" y="0"/>
          <a:chExt cx="0" cy="0"/>
        </a:xfrm>
      </p:grpSpPr>
      <p:pic>
        <p:nvPicPr>
          <p:cNvPr id="2428" name="Google Shape;2428;p265"/>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2429" name="Google Shape;2429;p265"/>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430" name="Google Shape;2430;p265"/>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431" name="Google Shape;2431;p265"/>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2.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2432"/>
        <p:cNvGrpSpPr/>
        <p:nvPr/>
      </p:nvGrpSpPr>
      <p:grpSpPr>
        <a:xfrm>
          <a:off x="0" y="0"/>
          <a:ext cx="0" cy="0"/>
          <a:chOff x="0" y="0"/>
          <a:chExt cx="0" cy="0"/>
        </a:xfrm>
      </p:grpSpPr>
      <p:pic>
        <p:nvPicPr>
          <p:cNvPr id="2433" name="Google Shape;2433;p266"/>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2434" name="Google Shape;2434;p266"/>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435" name="Google Shape;2435;p266"/>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436" name="Google Shape;2436;p266"/>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2437"/>
        <p:cNvGrpSpPr/>
        <p:nvPr/>
      </p:nvGrpSpPr>
      <p:grpSpPr>
        <a:xfrm>
          <a:off x="0" y="0"/>
          <a:ext cx="0" cy="0"/>
          <a:chOff x="0" y="0"/>
          <a:chExt cx="0" cy="0"/>
        </a:xfrm>
      </p:grpSpPr>
      <p:grpSp>
        <p:nvGrpSpPr>
          <p:cNvPr id="2438" name="Google Shape;2438;p267"/>
          <p:cNvGrpSpPr/>
          <p:nvPr/>
        </p:nvGrpSpPr>
        <p:grpSpPr>
          <a:xfrm>
            <a:off x="12391200" y="900000"/>
            <a:ext cx="4996800" cy="4874400"/>
            <a:chOff x="12391200" y="900000"/>
            <a:chExt cx="4996800" cy="4874400"/>
          </a:xfrm>
        </p:grpSpPr>
        <p:sp>
          <p:nvSpPr>
            <p:cNvPr id="2439" name="Google Shape;2439;p267"/>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2440" name="Google Shape;2440;p267"/>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2441" name="Google Shape;2441;p267"/>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2442" name="Google Shape;2442;p267"/>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443" name="Google Shape;2443;p267"/>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2444" name="Google Shape;2444;p267"/>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2445" name="Google Shape;2445;p267"/>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2446" name="Google Shape;2446;p267"/>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2447" name="Google Shape;2447;p267"/>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2448" name="Google Shape;2448;p267"/>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2449" name="Google Shape;2449;p267"/>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2450" name="Google Shape;2450;p267"/>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2451" name="Google Shape;2451;p267"/>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2452" name="Google Shape;2452;p267"/>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2453" name="Google Shape;2453;p267"/>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4.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2454"/>
        <p:cNvGrpSpPr/>
        <p:nvPr/>
      </p:nvGrpSpPr>
      <p:grpSpPr>
        <a:xfrm>
          <a:off x="0" y="0"/>
          <a:ext cx="0" cy="0"/>
          <a:chOff x="0" y="0"/>
          <a:chExt cx="0" cy="0"/>
        </a:xfrm>
      </p:grpSpPr>
      <p:pic>
        <p:nvPicPr>
          <p:cNvPr id="2455" name="Google Shape;2455;p268"/>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2456" name="Google Shape;2456;p268"/>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457" name="Google Shape;2457;p268"/>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2458" name="Google Shape;2458;p268"/>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2459" name="Google Shape;2459;p268"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5.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2460"/>
        <p:cNvGrpSpPr/>
        <p:nvPr/>
      </p:nvGrpSpPr>
      <p:grpSpPr>
        <a:xfrm>
          <a:off x="0" y="0"/>
          <a:ext cx="0" cy="0"/>
          <a:chOff x="0" y="0"/>
          <a:chExt cx="0" cy="0"/>
        </a:xfrm>
      </p:grpSpPr>
      <p:pic>
        <p:nvPicPr>
          <p:cNvPr id="2461" name="Google Shape;2461;p269"/>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462" name="Google Shape;2462;p269"/>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463" name="Google Shape;2463;p269"/>
          <p:cNvGrpSpPr/>
          <p:nvPr/>
        </p:nvGrpSpPr>
        <p:grpSpPr>
          <a:xfrm>
            <a:off x="5022000" y="900000"/>
            <a:ext cx="3240000" cy="3509400"/>
            <a:chOff x="5679475" y="900000"/>
            <a:chExt cx="3240000" cy="3509400"/>
          </a:xfrm>
        </p:grpSpPr>
        <p:sp>
          <p:nvSpPr>
            <p:cNvPr id="2464" name="Google Shape;2464;p269"/>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465" name="Google Shape;2465;p269"/>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466" name="Google Shape;2466;p269"/>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2467" name="Google Shape;2467;p269"/>
          <p:cNvGrpSpPr/>
          <p:nvPr/>
        </p:nvGrpSpPr>
        <p:grpSpPr>
          <a:xfrm>
            <a:off x="899950" y="900000"/>
            <a:ext cx="3669775" cy="3509400"/>
            <a:chOff x="899950" y="900000"/>
            <a:chExt cx="3669775" cy="3509400"/>
          </a:xfrm>
        </p:grpSpPr>
        <p:sp>
          <p:nvSpPr>
            <p:cNvPr id="2468" name="Google Shape;2468;p269"/>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469" name="Google Shape;2469;p269"/>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470" name="Google Shape;2470;p269"/>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471" name="Google Shape;2471;p269"/>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472" name="Google Shape;2472;p269"/>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473" name="Google Shape;2473;p269"/>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474" name="Google Shape;2474;p269"/>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475" name="Google Shape;2475;p269"/>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476" name="Google Shape;2476;p269"/>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477" name="Google Shape;2477;p269"/>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6.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2478"/>
        <p:cNvGrpSpPr/>
        <p:nvPr/>
      </p:nvGrpSpPr>
      <p:grpSpPr>
        <a:xfrm>
          <a:off x="0" y="0"/>
          <a:ext cx="0" cy="0"/>
          <a:chOff x="0" y="0"/>
          <a:chExt cx="0" cy="0"/>
        </a:xfrm>
      </p:grpSpPr>
      <p:pic>
        <p:nvPicPr>
          <p:cNvPr id="2479" name="Google Shape;2479;p270"/>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2480" name="Google Shape;2480;p270"/>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481" name="Google Shape;2481;p270"/>
          <p:cNvGrpSpPr/>
          <p:nvPr/>
        </p:nvGrpSpPr>
        <p:grpSpPr>
          <a:xfrm>
            <a:off x="5022000" y="900000"/>
            <a:ext cx="3240000" cy="3509400"/>
            <a:chOff x="5679475" y="900000"/>
            <a:chExt cx="3240000" cy="3509400"/>
          </a:xfrm>
        </p:grpSpPr>
        <p:grpSp>
          <p:nvGrpSpPr>
            <p:cNvPr id="2482" name="Google Shape;2482;p270"/>
            <p:cNvGrpSpPr/>
            <p:nvPr/>
          </p:nvGrpSpPr>
          <p:grpSpPr>
            <a:xfrm>
              <a:off x="5679475" y="900000"/>
              <a:ext cx="3240000" cy="3509400"/>
              <a:chOff x="5679475" y="900000"/>
              <a:chExt cx="3240000" cy="3509400"/>
            </a:xfrm>
          </p:grpSpPr>
          <p:sp>
            <p:nvSpPr>
              <p:cNvPr id="2483" name="Google Shape;2483;p270"/>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484" name="Google Shape;2484;p270"/>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485" name="Google Shape;2485;p270"/>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486" name="Google Shape;2486;p270"/>
          <p:cNvGrpSpPr/>
          <p:nvPr/>
        </p:nvGrpSpPr>
        <p:grpSpPr>
          <a:xfrm>
            <a:off x="899950" y="900000"/>
            <a:ext cx="3669775" cy="3509400"/>
            <a:chOff x="899950" y="900000"/>
            <a:chExt cx="3669775" cy="3509400"/>
          </a:xfrm>
        </p:grpSpPr>
        <p:sp>
          <p:nvSpPr>
            <p:cNvPr id="2487" name="Google Shape;2487;p270"/>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488" name="Google Shape;2488;p270"/>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489" name="Google Shape;2489;p270"/>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490" name="Google Shape;2490;p270"/>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491" name="Google Shape;2491;p270"/>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492" name="Google Shape;2492;p270"/>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493" name="Google Shape;2493;p270"/>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494" name="Google Shape;2494;p270"/>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495" name="Google Shape;2495;p270"/>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496" name="Google Shape;2496;p270"/>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7.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2497"/>
        <p:cNvGrpSpPr/>
        <p:nvPr/>
      </p:nvGrpSpPr>
      <p:grpSpPr>
        <a:xfrm>
          <a:off x="0" y="0"/>
          <a:ext cx="0" cy="0"/>
          <a:chOff x="0" y="0"/>
          <a:chExt cx="0" cy="0"/>
        </a:xfrm>
      </p:grpSpPr>
      <p:pic>
        <p:nvPicPr>
          <p:cNvPr id="2498" name="Google Shape;2498;p271"/>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499" name="Google Shape;2499;p271"/>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500" name="Google Shape;2500;p271"/>
          <p:cNvGrpSpPr/>
          <p:nvPr/>
        </p:nvGrpSpPr>
        <p:grpSpPr>
          <a:xfrm>
            <a:off x="5022000" y="900000"/>
            <a:ext cx="3240000" cy="3509400"/>
            <a:chOff x="5679475" y="900000"/>
            <a:chExt cx="3240000" cy="3509400"/>
          </a:xfrm>
        </p:grpSpPr>
        <p:grpSp>
          <p:nvGrpSpPr>
            <p:cNvPr id="2501" name="Google Shape;2501;p271"/>
            <p:cNvGrpSpPr/>
            <p:nvPr/>
          </p:nvGrpSpPr>
          <p:grpSpPr>
            <a:xfrm>
              <a:off x="5679475" y="900000"/>
              <a:ext cx="3240000" cy="3509400"/>
              <a:chOff x="5679475" y="900000"/>
              <a:chExt cx="3240000" cy="3509400"/>
            </a:xfrm>
          </p:grpSpPr>
          <p:sp>
            <p:nvSpPr>
              <p:cNvPr id="2502" name="Google Shape;2502;p271"/>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503" name="Google Shape;2503;p271"/>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504" name="Google Shape;2504;p271"/>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505" name="Google Shape;2505;p271"/>
          <p:cNvGrpSpPr/>
          <p:nvPr/>
        </p:nvGrpSpPr>
        <p:grpSpPr>
          <a:xfrm>
            <a:off x="899950" y="900000"/>
            <a:ext cx="3669775" cy="3509400"/>
            <a:chOff x="899950" y="900000"/>
            <a:chExt cx="3669775" cy="3509400"/>
          </a:xfrm>
        </p:grpSpPr>
        <p:sp>
          <p:nvSpPr>
            <p:cNvPr id="2506" name="Google Shape;2506;p271"/>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507" name="Google Shape;2507;p271"/>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508" name="Google Shape;2508;p271"/>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509" name="Google Shape;2509;p271"/>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510" name="Google Shape;2510;p271"/>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511" name="Google Shape;2511;p271"/>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512" name="Google Shape;2512;p271"/>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513" name="Google Shape;2513;p271"/>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514" name="Google Shape;2514;p271"/>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15" name="Google Shape;2515;p271"/>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8.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2516"/>
        <p:cNvGrpSpPr/>
        <p:nvPr/>
      </p:nvGrpSpPr>
      <p:grpSpPr>
        <a:xfrm>
          <a:off x="0" y="0"/>
          <a:ext cx="0" cy="0"/>
          <a:chOff x="0" y="0"/>
          <a:chExt cx="0" cy="0"/>
        </a:xfrm>
      </p:grpSpPr>
      <p:pic>
        <p:nvPicPr>
          <p:cNvPr id="2517" name="Google Shape;2517;p272"/>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518" name="Google Shape;2518;p272"/>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519" name="Google Shape;2519;p272"/>
          <p:cNvGrpSpPr/>
          <p:nvPr/>
        </p:nvGrpSpPr>
        <p:grpSpPr>
          <a:xfrm>
            <a:off x="5022000" y="900000"/>
            <a:ext cx="3240000" cy="3509400"/>
            <a:chOff x="5679475" y="900000"/>
            <a:chExt cx="3240000" cy="3509400"/>
          </a:xfrm>
        </p:grpSpPr>
        <p:grpSp>
          <p:nvGrpSpPr>
            <p:cNvPr id="2520" name="Google Shape;2520;p272"/>
            <p:cNvGrpSpPr/>
            <p:nvPr/>
          </p:nvGrpSpPr>
          <p:grpSpPr>
            <a:xfrm>
              <a:off x="5679475" y="900000"/>
              <a:ext cx="3240000" cy="3509400"/>
              <a:chOff x="5679475" y="900000"/>
              <a:chExt cx="3240000" cy="3509400"/>
            </a:xfrm>
          </p:grpSpPr>
          <p:sp>
            <p:nvSpPr>
              <p:cNvPr id="2521" name="Google Shape;2521;p272"/>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522" name="Google Shape;2522;p272"/>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523" name="Google Shape;2523;p272"/>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524" name="Google Shape;2524;p272"/>
          <p:cNvGrpSpPr/>
          <p:nvPr/>
        </p:nvGrpSpPr>
        <p:grpSpPr>
          <a:xfrm>
            <a:off x="899950" y="900000"/>
            <a:ext cx="3669775" cy="3509400"/>
            <a:chOff x="899950" y="900000"/>
            <a:chExt cx="3669775" cy="3509400"/>
          </a:xfrm>
        </p:grpSpPr>
        <p:sp>
          <p:nvSpPr>
            <p:cNvPr id="2525" name="Google Shape;2525;p272"/>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526" name="Google Shape;2526;p272"/>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527" name="Google Shape;2527;p272"/>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528" name="Google Shape;2528;p272"/>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529" name="Google Shape;2529;p272"/>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530" name="Google Shape;2530;p272"/>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531" name="Google Shape;2531;p272"/>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532" name="Google Shape;2532;p272"/>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533" name="Google Shape;2533;p272"/>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34" name="Google Shape;2534;p272"/>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59.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2535"/>
        <p:cNvGrpSpPr/>
        <p:nvPr/>
      </p:nvGrpSpPr>
      <p:grpSpPr>
        <a:xfrm>
          <a:off x="0" y="0"/>
          <a:ext cx="0" cy="0"/>
          <a:chOff x="0" y="0"/>
          <a:chExt cx="0" cy="0"/>
        </a:xfrm>
      </p:grpSpPr>
      <p:grpSp>
        <p:nvGrpSpPr>
          <p:cNvPr id="2536" name="Google Shape;2536;p273"/>
          <p:cNvGrpSpPr/>
          <p:nvPr/>
        </p:nvGrpSpPr>
        <p:grpSpPr>
          <a:xfrm>
            <a:off x="9144000" y="-31"/>
            <a:ext cx="15199542" cy="10288854"/>
            <a:chOff x="9144000" y="-31"/>
            <a:chExt cx="15199542" cy="10288854"/>
          </a:xfrm>
        </p:grpSpPr>
        <p:sp>
          <p:nvSpPr>
            <p:cNvPr id="2537" name="Google Shape;2537;p273"/>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38" name="Google Shape;2538;p273"/>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0.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2539"/>
        <p:cNvGrpSpPr/>
        <p:nvPr/>
      </p:nvGrpSpPr>
      <p:grpSpPr>
        <a:xfrm>
          <a:off x="0" y="0"/>
          <a:ext cx="0" cy="0"/>
          <a:chOff x="0" y="0"/>
          <a:chExt cx="0" cy="0"/>
        </a:xfrm>
      </p:grpSpPr>
      <p:sp>
        <p:nvSpPr>
          <p:cNvPr id="2540" name="Google Shape;2540;p274"/>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1.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2541"/>
        <p:cNvGrpSpPr/>
        <p:nvPr/>
      </p:nvGrpSpPr>
      <p:grpSpPr>
        <a:xfrm>
          <a:off x="0" y="0"/>
          <a:ext cx="0" cy="0"/>
          <a:chOff x="0" y="0"/>
          <a:chExt cx="0" cy="0"/>
        </a:xfrm>
      </p:grpSpPr>
      <p:sp>
        <p:nvSpPr>
          <p:cNvPr id="2542" name="Google Shape;2542;p275"/>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2.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2543"/>
        <p:cNvGrpSpPr/>
        <p:nvPr/>
      </p:nvGrpSpPr>
      <p:grpSpPr>
        <a:xfrm>
          <a:off x="0" y="0"/>
          <a:ext cx="0" cy="0"/>
          <a:chOff x="0" y="0"/>
          <a:chExt cx="0" cy="0"/>
        </a:xfrm>
      </p:grpSpPr>
      <p:sp>
        <p:nvSpPr>
          <p:cNvPr id="2544" name="Google Shape;2544;p276"/>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3.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2545"/>
        <p:cNvGrpSpPr/>
        <p:nvPr/>
      </p:nvGrpSpPr>
      <p:grpSpPr>
        <a:xfrm>
          <a:off x="0" y="0"/>
          <a:ext cx="0" cy="0"/>
          <a:chOff x="0" y="0"/>
          <a:chExt cx="0" cy="0"/>
        </a:xfrm>
      </p:grpSpPr>
      <p:sp>
        <p:nvSpPr>
          <p:cNvPr id="2546" name="Google Shape;2546;p277"/>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2547" name="Google Shape;2547;p277"/>
          <p:cNvGrpSpPr/>
          <p:nvPr/>
        </p:nvGrpSpPr>
        <p:grpSpPr>
          <a:xfrm>
            <a:off x="9144000" y="5143500"/>
            <a:ext cx="4392000" cy="4243500"/>
            <a:chOff x="900000" y="5143500"/>
            <a:chExt cx="4392000" cy="4243500"/>
          </a:xfrm>
        </p:grpSpPr>
        <p:sp>
          <p:nvSpPr>
            <p:cNvPr id="2548" name="Google Shape;2548;p277"/>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49" name="Google Shape;2549;p277"/>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550" name="Google Shape;2550;p277"/>
          <p:cNvGrpSpPr/>
          <p:nvPr/>
        </p:nvGrpSpPr>
        <p:grpSpPr>
          <a:xfrm>
            <a:off x="5022000" y="5143500"/>
            <a:ext cx="4392000" cy="4243500"/>
            <a:chOff x="900000" y="5143500"/>
            <a:chExt cx="4392000" cy="4243500"/>
          </a:xfrm>
        </p:grpSpPr>
        <p:sp>
          <p:nvSpPr>
            <p:cNvPr id="2551" name="Google Shape;2551;p277"/>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52" name="Google Shape;2552;p277"/>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553" name="Google Shape;2553;p277"/>
          <p:cNvGrpSpPr/>
          <p:nvPr/>
        </p:nvGrpSpPr>
        <p:grpSpPr>
          <a:xfrm>
            <a:off x="900000" y="5143500"/>
            <a:ext cx="4392000" cy="4243500"/>
            <a:chOff x="900000" y="5143500"/>
            <a:chExt cx="4392000" cy="4243500"/>
          </a:xfrm>
        </p:grpSpPr>
        <p:sp>
          <p:nvSpPr>
            <p:cNvPr id="2554" name="Google Shape;2554;p277"/>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55" name="Google Shape;2555;p277"/>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2556"/>
        <p:cNvGrpSpPr/>
        <p:nvPr/>
      </p:nvGrpSpPr>
      <p:grpSpPr>
        <a:xfrm>
          <a:off x="0" y="0"/>
          <a:ext cx="0" cy="0"/>
          <a:chOff x="0" y="0"/>
          <a:chExt cx="0" cy="0"/>
        </a:xfrm>
      </p:grpSpPr>
      <p:sp>
        <p:nvSpPr>
          <p:cNvPr id="2557" name="Google Shape;2557;p278"/>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2558" name="Google Shape;2558;p278"/>
          <p:cNvGrpSpPr/>
          <p:nvPr/>
        </p:nvGrpSpPr>
        <p:grpSpPr>
          <a:xfrm>
            <a:off x="9144000" y="5143500"/>
            <a:ext cx="4392000" cy="4243500"/>
            <a:chOff x="900000" y="5143500"/>
            <a:chExt cx="4392000" cy="4243500"/>
          </a:xfrm>
        </p:grpSpPr>
        <p:sp>
          <p:nvSpPr>
            <p:cNvPr id="2559" name="Google Shape;2559;p278"/>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60" name="Google Shape;2560;p278"/>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561" name="Google Shape;2561;p278"/>
          <p:cNvGrpSpPr/>
          <p:nvPr/>
        </p:nvGrpSpPr>
        <p:grpSpPr>
          <a:xfrm>
            <a:off x="5022000" y="5143500"/>
            <a:ext cx="4392000" cy="4243500"/>
            <a:chOff x="900000" y="5143500"/>
            <a:chExt cx="4392000" cy="4243500"/>
          </a:xfrm>
        </p:grpSpPr>
        <p:sp>
          <p:nvSpPr>
            <p:cNvPr id="2562" name="Google Shape;2562;p278"/>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63" name="Google Shape;2563;p278"/>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564" name="Google Shape;2564;p278"/>
          <p:cNvGrpSpPr/>
          <p:nvPr/>
        </p:nvGrpSpPr>
        <p:grpSpPr>
          <a:xfrm>
            <a:off x="900000" y="5143500"/>
            <a:ext cx="4392000" cy="4243500"/>
            <a:chOff x="900000" y="5143500"/>
            <a:chExt cx="4392000" cy="4243500"/>
          </a:xfrm>
        </p:grpSpPr>
        <p:sp>
          <p:nvSpPr>
            <p:cNvPr id="2565" name="Google Shape;2565;p278"/>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566" name="Google Shape;2566;p278"/>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67"/>
        <p:cNvGrpSpPr/>
        <p:nvPr/>
      </p:nvGrpSpPr>
      <p:grpSpPr>
        <a:xfrm>
          <a:off x="0" y="0"/>
          <a:ext cx="0" cy="0"/>
          <a:chOff x="0" y="0"/>
          <a:chExt cx="0" cy="0"/>
        </a:xfrm>
      </p:grpSpPr>
      <p:sp>
        <p:nvSpPr>
          <p:cNvPr id="2568" name="Google Shape;2568;p279"/>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2569" name="Google Shape;2569;p279"/>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2570" name="Google Shape;2570;p279"/>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571" name="Google Shape;2571;p279"/>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572" name="Google Shape;2572;p279"/>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2573"/>
        <p:cNvGrpSpPr/>
        <p:nvPr/>
      </p:nvGrpSpPr>
      <p:grpSpPr>
        <a:xfrm>
          <a:off x="0" y="0"/>
          <a:ext cx="0" cy="0"/>
          <a:chOff x="0" y="0"/>
          <a:chExt cx="0" cy="0"/>
        </a:xfrm>
      </p:grpSpPr>
      <p:sp>
        <p:nvSpPr>
          <p:cNvPr id="2574" name="Google Shape;2574;p280"/>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75" name="Google Shape;2575;p280"/>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76" name="Google Shape;2576;p280"/>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77" name="Google Shape;2577;p280"/>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78" name="Google Shape;2578;p280"/>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79" name="Google Shape;2579;p280"/>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0" name="Google Shape;2580;p280"/>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1" name="Google Shape;2581;p280"/>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2" name="Google Shape;2582;p280"/>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3" name="Google Shape;2583;p280"/>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4" name="Google Shape;2584;p280"/>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5" name="Google Shape;2585;p280"/>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6" name="Google Shape;2586;p280"/>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87" name="Google Shape;2587;p280"/>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2588" name="Google Shape;2588;p280"/>
          <p:cNvGrpSpPr/>
          <p:nvPr/>
        </p:nvGrpSpPr>
        <p:grpSpPr>
          <a:xfrm>
            <a:off x="-5411968" y="0"/>
            <a:ext cx="5261403" cy="6708150"/>
            <a:chOff x="838198" y="1150069"/>
            <a:chExt cx="3507602" cy="4472100"/>
          </a:xfrm>
        </p:grpSpPr>
        <p:sp>
          <p:nvSpPr>
            <p:cNvPr id="2589" name="Google Shape;2589;p280"/>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590" name="Google Shape;2590;p280"/>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2591" name="Google Shape;2591;p280"/>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592" name="Google Shape;2592;p280"/>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2593" name="Google Shape;2593;p280"/>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2594" name="Google Shape;2594;p280"/>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2595" name="Google Shape;2595;p280"/>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2596" name="Google Shape;2596;p280"/>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2597" name="Google Shape;2597;p280"/>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2598" name="Google Shape;2598;p280"/>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599" name="Google Shape;2599;p280"/>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600" name="Google Shape;2600;p280"/>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601" name="Google Shape;2601;p280"/>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2602" name="Google Shape;2602;p280"/>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603" name="Google Shape;2603;p280"/>
          <p:cNvSpPr>
            <a:spLocks noGrp="1"/>
          </p:cNvSpPr>
          <p:nvPr>
            <p:ph type="pic" idx="20"/>
          </p:nvPr>
        </p:nvSpPr>
        <p:spPr>
          <a:xfrm>
            <a:off x="0" y="0"/>
            <a:ext cx="9142200" cy="5146200"/>
          </a:xfrm>
          <a:prstGeom prst="rect">
            <a:avLst/>
          </a:prstGeom>
          <a:noFill/>
          <a:ln>
            <a:noFill/>
          </a:ln>
        </p:spPr>
      </p:sp>
      <p:sp>
        <p:nvSpPr>
          <p:cNvPr id="2604" name="Google Shape;2604;p280"/>
          <p:cNvSpPr>
            <a:spLocks noGrp="1"/>
          </p:cNvSpPr>
          <p:nvPr>
            <p:ph type="pic" idx="21"/>
          </p:nvPr>
        </p:nvSpPr>
        <p:spPr>
          <a:xfrm>
            <a:off x="9142200" y="0"/>
            <a:ext cx="9142200" cy="5146200"/>
          </a:xfrm>
          <a:prstGeom prst="rect">
            <a:avLst/>
          </a:prstGeom>
          <a:noFill/>
          <a:ln>
            <a:noFill/>
          </a:ln>
        </p:spPr>
      </p:sp>
      <p:sp>
        <p:nvSpPr>
          <p:cNvPr id="2605" name="Google Shape;2605;p280"/>
          <p:cNvSpPr>
            <a:spLocks noGrp="1"/>
          </p:cNvSpPr>
          <p:nvPr>
            <p:ph type="pic" idx="22"/>
          </p:nvPr>
        </p:nvSpPr>
        <p:spPr>
          <a:xfrm>
            <a:off x="9142200" y="5140800"/>
            <a:ext cx="9142200" cy="5146200"/>
          </a:xfrm>
          <a:prstGeom prst="rect">
            <a:avLst/>
          </a:prstGeom>
          <a:noFill/>
          <a:ln>
            <a:noFill/>
          </a:ln>
        </p:spPr>
      </p:sp>
      <p:sp>
        <p:nvSpPr>
          <p:cNvPr id="2606" name="Google Shape;2606;p280"/>
          <p:cNvSpPr>
            <a:spLocks noGrp="1"/>
          </p:cNvSpPr>
          <p:nvPr>
            <p:ph type="pic" idx="23"/>
          </p:nvPr>
        </p:nvSpPr>
        <p:spPr>
          <a:xfrm>
            <a:off x="0" y="5140800"/>
            <a:ext cx="9142200" cy="5146200"/>
          </a:xfrm>
          <a:prstGeom prst="rect">
            <a:avLst/>
          </a:prstGeom>
          <a:noFill/>
          <a:ln>
            <a:noFill/>
          </a:ln>
        </p:spPr>
      </p:sp>
      <p:grpSp>
        <p:nvGrpSpPr>
          <p:cNvPr id="2607" name="Google Shape;2607;p280"/>
          <p:cNvGrpSpPr/>
          <p:nvPr/>
        </p:nvGrpSpPr>
        <p:grpSpPr>
          <a:xfrm>
            <a:off x="-5411970" y="6876188"/>
            <a:ext cx="5261403" cy="3119400"/>
            <a:chOff x="397357" y="1593847"/>
            <a:chExt cx="3507602" cy="2079600"/>
          </a:xfrm>
        </p:grpSpPr>
        <p:sp>
          <p:nvSpPr>
            <p:cNvPr id="2608" name="Google Shape;2608;p280"/>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609" name="Google Shape;2609;p280"/>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2610" name="Google Shape;2610;p280"/>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2611" name="Google Shape;2611;p280"/>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574"/>
                                        </p:tgtEl>
                                        <p:attrNameLst>
                                          <p:attrName>style.visibility</p:attrName>
                                        </p:attrNameLst>
                                      </p:cBhvr>
                                      <p:to>
                                        <p:strVal val="visible"/>
                                      </p:to>
                                    </p:set>
                                    <p:anim calcmode="lin" valueType="num">
                                      <p:cBhvr additive="base">
                                        <p:cTn id="7" dur="500"/>
                                        <p:tgtEl>
                                          <p:spTgt spid="2574"/>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2576"/>
                                        </p:tgtEl>
                                        <p:attrNameLst>
                                          <p:attrName>style.visibility</p:attrName>
                                        </p:attrNameLst>
                                      </p:cBhvr>
                                      <p:to>
                                        <p:strVal val="visible"/>
                                      </p:to>
                                    </p:set>
                                    <p:anim calcmode="lin" valueType="num">
                                      <p:cBhvr additive="base">
                                        <p:cTn id="10" dur="500"/>
                                        <p:tgtEl>
                                          <p:spTgt spid="2576"/>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2577"/>
                                        </p:tgtEl>
                                        <p:attrNameLst>
                                          <p:attrName>style.visibility</p:attrName>
                                        </p:attrNameLst>
                                      </p:cBhvr>
                                      <p:to>
                                        <p:strVal val="visible"/>
                                      </p:to>
                                    </p:set>
                                    <p:anim calcmode="lin" valueType="num">
                                      <p:cBhvr additive="base">
                                        <p:cTn id="13" dur="500"/>
                                        <p:tgtEl>
                                          <p:spTgt spid="2577"/>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2575"/>
                                        </p:tgtEl>
                                        <p:attrNameLst>
                                          <p:attrName>style.visibility</p:attrName>
                                        </p:attrNameLst>
                                      </p:cBhvr>
                                      <p:to>
                                        <p:strVal val="visible"/>
                                      </p:to>
                                    </p:set>
                                    <p:anim calcmode="lin" valueType="num">
                                      <p:cBhvr additive="base">
                                        <p:cTn id="16" dur="500"/>
                                        <p:tgtEl>
                                          <p:spTgt spid="2575"/>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2582"/>
                                        </p:tgtEl>
                                        <p:attrNameLst>
                                          <p:attrName>style.visibility</p:attrName>
                                        </p:attrNameLst>
                                      </p:cBhvr>
                                      <p:to>
                                        <p:strVal val="visible"/>
                                      </p:to>
                                    </p:set>
                                    <p:animEffect transition="in" filter="fade">
                                      <p:cBhvr>
                                        <p:cTn id="19" dur="500"/>
                                        <p:tgtEl>
                                          <p:spTgt spid="2582"/>
                                        </p:tgtEl>
                                      </p:cBhvr>
                                    </p:animEffect>
                                  </p:childTnLst>
                                </p:cTn>
                              </p:par>
                              <p:par>
                                <p:cTn id="20" presetID="10" presetClass="entr" presetSubtype="0" fill="hold" nodeType="withEffect">
                                  <p:stCondLst>
                                    <p:cond delay="750"/>
                                  </p:stCondLst>
                                  <p:childTnLst>
                                    <p:set>
                                      <p:cBhvr>
                                        <p:cTn id="21" dur="1" fill="hold">
                                          <p:stCondLst>
                                            <p:cond delay="0"/>
                                          </p:stCondLst>
                                        </p:cTn>
                                        <p:tgtEl>
                                          <p:spTgt spid="2583">
                                            <p:txEl>
                                              <p:pRg st="0" end="0"/>
                                            </p:txEl>
                                          </p:spTgt>
                                        </p:tgtEl>
                                        <p:attrNameLst>
                                          <p:attrName>style.visibility</p:attrName>
                                        </p:attrNameLst>
                                      </p:cBhvr>
                                      <p:to>
                                        <p:strVal val="visible"/>
                                      </p:to>
                                    </p:set>
                                    <p:animEffect transition="in" filter="fade">
                                      <p:cBhvr>
                                        <p:cTn id="22" dur="500"/>
                                        <p:tgtEl>
                                          <p:spTgt spid="2583">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2583">
                                            <p:txEl>
                                              <p:pRg st="1" end="1"/>
                                            </p:txEl>
                                          </p:spTgt>
                                        </p:tgtEl>
                                        <p:attrNameLst>
                                          <p:attrName>style.visibility</p:attrName>
                                        </p:attrNameLst>
                                      </p:cBhvr>
                                      <p:to>
                                        <p:strVal val="visible"/>
                                      </p:to>
                                    </p:set>
                                    <p:animEffect transition="in" filter="fade">
                                      <p:cBhvr>
                                        <p:cTn id="25" dur="500"/>
                                        <p:tgtEl>
                                          <p:spTgt spid="2583">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2583">
                                            <p:txEl>
                                              <p:pRg st="2" end="2"/>
                                            </p:txEl>
                                          </p:spTgt>
                                        </p:tgtEl>
                                        <p:attrNameLst>
                                          <p:attrName>style.visibility</p:attrName>
                                        </p:attrNameLst>
                                      </p:cBhvr>
                                      <p:to>
                                        <p:strVal val="visible"/>
                                      </p:to>
                                    </p:set>
                                    <p:animEffect transition="in" filter="fade">
                                      <p:cBhvr>
                                        <p:cTn id="28" dur="500"/>
                                        <p:tgtEl>
                                          <p:spTgt spid="2583">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2583">
                                            <p:txEl>
                                              <p:pRg st="3" end="3"/>
                                            </p:txEl>
                                          </p:spTgt>
                                        </p:tgtEl>
                                        <p:attrNameLst>
                                          <p:attrName>style.visibility</p:attrName>
                                        </p:attrNameLst>
                                      </p:cBhvr>
                                      <p:to>
                                        <p:strVal val="visible"/>
                                      </p:to>
                                    </p:set>
                                    <p:animEffect transition="in" filter="fade">
                                      <p:cBhvr>
                                        <p:cTn id="31" dur="500"/>
                                        <p:tgtEl>
                                          <p:spTgt spid="2583">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2583">
                                            <p:txEl>
                                              <p:pRg st="4" end="4"/>
                                            </p:txEl>
                                          </p:spTgt>
                                        </p:tgtEl>
                                        <p:attrNameLst>
                                          <p:attrName>style.visibility</p:attrName>
                                        </p:attrNameLst>
                                      </p:cBhvr>
                                      <p:to>
                                        <p:strVal val="visible"/>
                                      </p:to>
                                    </p:set>
                                    <p:animEffect transition="in" filter="fade">
                                      <p:cBhvr>
                                        <p:cTn id="34" dur="500"/>
                                        <p:tgtEl>
                                          <p:spTgt spid="2583">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2583">
                                            <p:txEl>
                                              <p:pRg st="5" end="5"/>
                                            </p:txEl>
                                          </p:spTgt>
                                        </p:tgtEl>
                                        <p:attrNameLst>
                                          <p:attrName>style.visibility</p:attrName>
                                        </p:attrNameLst>
                                      </p:cBhvr>
                                      <p:to>
                                        <p:strVal val="visible"/>
                                      </p:to>
                                    </p:set>
                                    <p:animEffect transition="in" filter="fade">
                                      <p:cBhvr>
                                        <p:cTn id="37" dur="500"/>
                                        <p:tgtEl>
                                          <p:spTgt spid="2583">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2583">
                                            <p:txEl>
                                              <p:pRg st="6" end="6"/>
                                            </p:txEl>
                                          </p:spTgt>
                                        </p:tgtEl>
                                        <p:attrNameLst>
                                          <p:attrName>style.visibility</p:attrName>
                                        </p:attrNameLst>
                                      </p:cBhvr>
                                      <p:to>
                                        <p:strVal val="visible"/>
                                      </p:to>
                                    </p:set>
                                    <p:animEffect transition="in" filter="fade">
                                      <p:cBhvr>
                                        <p:cTn id="40" dur="500"/>
                                        <p:tgtEl>
                                          <p:spTgt spid="2583">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2583">
                                            <p:txEl>
                                              <p:pRg st="7" end="7"/>
                                            </p:txEl>
                                          </p:spTgt>
                                        </p:tgtEl>
                                        <p:attrNameLst>
                                          <p:attrName>style.visibility</p:attrName>
                                        </p:attrNameLst>
                                      </p:cBhvr>
                                      <p:to>
                                        <p:strVal val="visible"/>
                                      </p:to>
                                    </p:set>
                                    <p:animEffect transition="in" filter="fade">
                                      <p:cBhvr>
                                        <p:cTn id="43" dur="500"/>
                                        <p:tgtEl>
                                          <p:spTgt spid="2583">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2583">
                                            <p:txEl>
                                              <p:pRg st="8" end="8"/>
                                            </p:txEl>
                                          </p:spTgt>
                                        </p:tgtEl>
                                        <p:attrNameLst>
                                          <p:attrName>style.visibility</p:attrName>
                                        </p:attrNameLst>
                                      </p:cBhvr>
                                      <p:to>
                                        <p:strVal val="visible"/>
                                      </p:to>
                                    </p:set>
                                    <p:animEffect transition="in" filter="fade">
                                      <p:cBhvr>
                                        <p:cTn id="46" dur="500"/>
                                        <p:tgtEl>
                                          <p:spTgt spid="2583">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2584"/>
                                        </p:tgtEl>
                                        <p:attrNameLst>
                                          <p:attrName>style.visibility</p:attrName>
                                        </p:attrNameLst>
                                      </p:cBhvr>
                                      <p:to>
                                        <p:strVal val="visible"/>
                                      </p:to>
                                    </p:set>
                                    <p:animEffect transition="in" filter="fade">
                                      <p:cBhvr>
                                        <p:cTn id="49" dur="500"/>
                                        <p:tgtEl>
                                          <p:spTgt spid="2584"/>
                                        </p:tgtEl>
                                      </p:cBhvr>
                                    </p:animEffect>
                                  </p:childTnLst>
                                </p:cTn>
                              </p:par>
                              <p:par>
                                <p:cTn id="50" presetID="10" presetClass="entr" presetSubtype="0" fill="hold" nodeType="withEffect">
                                  <p:stCondLst>
                                    <p:cond delay="1000"/>
                                  </p:stCondLst>
                                  <p:childTnLst>
                                    <p:set>
                                      <p:cBhvr>
                                        <p:cTn id="51" dur="1" fill="hold">
                                          <p:stCondLst>
                                            <p:cond delay="0"/>
                                          </p:stCondLst>
                                        </p:cTn>
                                        <p:tgtEl>
                                          <p:spTgt spid="2585">
                                            <p:txEl>
                                              <p:pRg st="0" end="0"/>
                                            </p:txEl>
                                          </p:spTgt>
                                        </p:tgtEl>
                                        <p:attrNameLst>
                                          <p:attrName>style.visibility</p:attrName>
                                        </p:attrNameLst>
                                      </p:cBhvr>
                                      <p:to>
                                        <p:strVal val="visible"/>
                                      </p:to>
                                    </p:set>
                                    <p:animEffect transition="in" filter="fade">
                                      <p:cBhvr>
                                        <p:cTn id="52" dur="500"/>
                                        <p:tgtEl>
                                          <p:spTgt spid="2585">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2585">
                                            <p:txEl>
                                              <p:pRg st="1" end="1"/>
                                            </p:txEl>
                                          </p:spTgt>
                                        </p:tgtEl>
                                        <p:attrNameLst>
                                          <p:attrName>style.visibility</p:attrName>
                                        </p:attrNameLst>
                                      </p:cBhvr>
                                      <p:to>
                                        <p:strVal val="visible"/>
                                      </p:to>
                                    </p:set>
                                    <p:animEffect transition="in" filter="fade">
                                      <p:cBhvr>
                                        <p:cTn id="55" dur="500"/>
                                        <p:tgtEl>
                                          <p:spTgt spid="2585">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2585">
                                            <p:txEl>
                                              <p:pRg st="2" end="2"/>
                                            </p:txEl>
                                          </p:spTgt>
                                        </p:tgtEl>
                                        <p:attrNameLst>
                                          <p:attrName>style.visibility</p:attrName>
                                        </p:attrNameLst>
                                      </p:cBhvr>
                                      <p:to>
                                        <p:strVal val="visible"/>
                                      </p:to>
                                    </p:set>
                                    <p:animEffect transition="in" filter="fade">
                                      <p:cBhvr>
                                        <p:cTn id="58" dur="500"/>
                                        <p:tgtEl>
                                          <p:spTgt spid="2585">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2585">
                                            <p:txEl>
                                              <p:pRg st="3" end="3"/>
                                            </p:txEl>
                                          </p:spTgt>
                                        </p:tgtEl>
                                        <p:attrNameLst>
                                          <p:attrName>style.visibility</p:attrName>
                                        </p:attrNameLst>
                                      </p:cBhvr>
                                      <p:to>
                                        <p:strVal val="visible"/>
                                      </p:to>
                                    </p:set>
                                    <p:animEffect transition="in" filter="fade">
                                      <p:cBhvr>
                                        <p:cTn id="61" dur="500"/>
                                        <p:tgtEl>
                                          <p:spTgt spid="2585">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2585">
                                            <p:txEl>
                                              <p:pRg st="4" end="4"/>
                                            </p:txEl>
                                          </p:spTgt>
                                        </p:tgtEl>
                                        <p:attrNameLst>
                                          <p:attrName>style.visibility</p:attrName>
                                        </p:attrNameLst>
                                      </p:cBhvr>
                                      <p:to>
                                        <p:strVal val="visible"/>
                                      </p:to>
                                    </p:set>
                                    <p:animEffect transition="in" filter="fade">
                                      <p:cBhvr>
                                        <p:cTn id="64" dur="500"/>
                                        <p:tgtEl>
                                          <p:spTgt spid="2585">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2585">
                                            <p:txEl>
                                              <p:pRg st="5" end="5"/>
                                            </p:txEl>
                                          </p:spTgt>
                                        </p:tgtEl>
                                        <p:attrNameLst>
                                          <p:attrName>style.visibility</p:attrName>
                                        </p:attrNameLst>
                                      </p:cBhvr>
                                      <p:to>
                                        <p:strVal val="visible"/>
                                      </p:to>
                                    </p:set>
                                    <p:animEffect transition="in" filter="fade">
                                      <p:cBhvr>
                                        <p:cTn id="67" dur="500"/>
                                        <p:tgtEl>
                                          <p:spTgt spid="2585">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2585">
                                            <p:txEl>
                                              <p:pRg st="6" end="6"/>
                                            </p:txEl>
                                          </p:spTgt>
                                        </p:tgtEl>
                                        <p:attrNameLst>
                                          <p:attrName>style.visibility</p:attrName>
                                        </p:attrNameLst>
                                      </p:cBhvr>
                                      <p:to>
                                        <p:strVal val="visible"/>
                                      </p:to>
                                    </p:set>
                                    <p:animEffect transition="in" filter="fade">
                                      <p:cBhvr>
                                        <p:cTn id="70" dur="500"/>
                                        <p:tgtEl>
                                          <p:spTgt spid="2585">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2585">
                                            <p:txEl>
                                              <p:pRg st="7" end="7"/>
                                            </p:txEl>
                                          </p:spTgt>
                                        </p:tgtEl>
                                        <p:attrNameLst>
                                          <p:attrName>style.visibility</p:attrName>
                                        </p:attrNameLst>
                                      </p:cBhvr>
                                      <p:to>
                                        <p:strVal val="visible"/>
                                      </p:to>
                                    </p:set>
                                    <p:animEffect transition="in" filter="fade">
                                      <p:cBhvr>
                                        <p:cTn id="73" dur="500"/>
                                        <p:tgtEl>
                                          <p:spTgt spid="2585">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2585">
                                            <p:txEl>
                                              <p:pRg st="8" end="8"/>
                                            </p:txEl>
                                          </p:spTgt>
                                        </p:tgtEl>
                                        <p:attrNameLst>
                                          <p:attrName>style.visibility</p:attrName>
                                        </p:attrNameLst>
                                      </p:cBhvr>
                                      <p:to>
                                        <p:strVal val="visible"/>
                                      </p:to>
                                    </p:set>
                                    <p:animEffect transition="in" filter="fade">
                                      <p:cBhvr>
                                        <p:cTn id="76" dur="500"/>
                                        <p:tgtEl>
                                          <p:spTgt spid="2585">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2578"/>
                                        </p:tgtEl>
                                        <p:attrNameLst>
                                          <p:attrName>style.visibility</p:attrName>
                                        </p:attrNameLst>
                                      </p:cBhvr>
                                      <p:to>
                                        <p:strVal val="visible"/>
                                      </p:to>
                                    </p:set>
                                    <p:animEffect transition="in" filter="fade">
                                      <p:cBhvr>
                                        <p:cTn id="79" dur="500"/>
                                        <p:tgtEl>
                                          <p:spTgt spid="2578"/>
                                        </p:tgtEl>
                                      </p:cBhvr>
                                    </p:animEffect>
                                  </p:childTnLst>
                                </p:cTn>
                              </p:par>
                              <p:par>
                                <p:cTn id="80" presetID="10" presetClass="entr" presetSubtype="0" fill="hold" nodeType="withEffect">
                                  <p:stCondLst>
                                    <p:cond delay="1250"/>
                                  </p:stCondLst>
                                  <p:childTnLst>
                                    <p:set>
                                      <p:cBhvr>
                                        <p:cTn id="81" dur="1" fill="hold">
                                          <p:stCondLst>
                                            <p:cond delay="0"/>
                                          </p:stCondLst>
                                        </p:cTn>
                                        <p:tgtEl>
                                          <p:spTgt spid="2579">
                                            <p:txEl>
                                              <p:pRg st="0" end="0"/>
                                            </p:txEl>
                                          </p:spTgt>
                                        </p:tgtEl>
                                        <p:attrNameLst>
                                          <p:attrName>style.visibility</p:attrName>
                                        </p:attrNameLst>
                                      </p:cBhvr>
                                      <p:to>
                                        <p:strVal val="visible"/>
                                      </p:to>
                                    </p:set>
                                    <p:animEffect transition="in" filter="fade">
                                      <p:cBhvr>
                                        <p:cTn id="82" dur="500"/>
                                        <p:tgtEl>
                                          <p:spTgt spid="2579">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2579">
                                            <p:txEl>
                                              <p:pRg st="1" end="1"/>
                                            </p:txEl>
                                          </p:spTgt>
                                        </p:tgtEl>
                                        <p:attrNameLst>
                                          <p:attrName>style.visibility</p:attrName>
                                        </p:attrNameLst>
                                      </p:cBhvr>
                                      <p:to>
                                        <p:strVal val="visible"/>
                                      </p:to>
                                    </p:set>
                                    <p:animEffect transition="in" filter="fade">
                                      <p:cBhvr>
                                        <p:cTn id="85" dur="500"/>
                                        <p:tgtEl>
                                          <p:spTgt spid="2579">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2579">
                                            <p:txEl>
                                              <p:pRg st="2" end="2"/>
                                            </p:txEl>
                                          </p:spTgt>
                                        </p:tgtEl>
                                        <p:attrNameLst>
                                          <p:attrName>style.visibility</p:attrName>
                                        </p:attrNameLst>
                                      </p:cBhvr>
                                      <p:to>
                                        <p:strVal val="visible"/>
                                      </p:to>
                                    </p:set>
                                    <p:animEffect transition="in" filter="fade">
                                      <p:cBhvr>
                                        <p:cTn id="88" dur="500"/>
                                        <p:tgtEl>
                                          <p:spTgt spid="2579">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2579">
                                            <p:txEl>
                                              <p:pRg st="3" end="3"/>
                                            </p:txEl>
                                          </p:spTgt>
                                        </p:tgtEl>
                                        <p:attrNameLst>
                                          <p:attrName>style.visibility</p:attrName>
                                        </p:attrNameLst>
                                      </p:cBhvr>
                                      <p:to>
                                        <p:strVal val="visible"/>
                                      </p:to>
                                    </p:set>
                                    <p:animEffect transition="in" filter="fade">
                                      <p:cBhvr>
                                        <p:cTn id="91" dur="500"/>
                                        <p:tgtEl>
                                          <p:spTgt spid="2579">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2579">
                                            <p:txEl>
                                              <p:pRg st="4" end="4"/>
                                            </p:txEl>
                                          </p:spTgt>
                                        </p:tgtEl>
                                        <p:attrNameLst>
                                          <p:attrName>style.visibility</p:attrName>
                                        </p:attrNameLst>
                                      </p:cBhvr>
                                      <p:to>
                                        <p:strVal val="visible"/>
                                      </p:to>
                                    </p:set>
                                    <p:animEffect transition="in" filter="fade">
                                      <p:cBhvr>
                                        <p:cTn id="94" dur="500"/>
                                        <p:tgtEl>
                                          <p:spTgt spid="2579">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2579">
                                            <p:txEl>
                                              <p:pRg st="5" end="5"/>
                                            </p:txEl>
                                          </p:spTgt>
                                        </p:tgtEl>
                                        <p:attrNameLst>
                                          <p:attrName>style.visibility</p:attrName>
                                        </p:attrNameLst>
                                      </p:cBhvr>
                                      <p:to>
                                        <p:strVal val="visible"/>
                                      </p:to>
                                    </p:set>
                                    <p:animEffect transition="in" filter="fade">
                                      <p:cBhvr>
                                        <p:cTn id="97" dur="500"/>
                                        <p:tgtEl>
                                          <p:spTgt spid="2579">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2579">
                                            <p:txEl>
                                              <p:pRg st="6" end="6"/>
                                            </p:txEl>
                                          </p:spTgt>
                                        </p:tgtEl>
                                        <p:attrNameLst>
                                          <p:attrName>style.visibility</p:attrName>
                                        </p:attrNameLst>
                                      </p:cBhvr>
                                      <p:to>
                                        <p:strVal val="visible"/>
                                      </p:to>
                                    </p:set>
                                    <p:animEffect transition="in" filter="fade">
                                      <p:cBhvr>
                                        <p:cTn id="100" dur="500"/>
                                        <p:tgtEl>
                                          <p:spTgt spid="2579">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2579">
                                            <p:txEl>
                                              <p:pRg st="7" end="7"/>
                                            </p:txEl>
                                          </p:spTgt>
                                        </p:tgtEl>
                                        <p:attrNameLst>
                                          <p:attrName>style.visibility</p:attrName>
                                        </p:attrNameLst>
                                      </p:cBhvr>
                                      <p:to>
                                        <p:strVal val="visible"/>
                                      </p:to>
                                    </p:set>
                                    <p:animEffect transition="in" filter="fade">
                                      <p:cBhvr>
                                        <p:cTn id="103" dur="500"/>
                                        <p:tgtEl>
                                          <p:spTgt spid="2579">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2579">
                                            <p:txEl>
                                              <p:pRg st="8" end="8"/>
                                            </p:txEl>
                                          </p:spTgt>
                                        </p:tgtEl>
                                        <p:attrNameLst>
                                          <p:attrName>style.visibility</p:attrName>
                                        </p:attrNameLst>
                                      </p:cBhvr>
                                      <p:to>
                                        <p:strVal val="visible"/>
                                      </p:to>
                                    </p:set>
                                    <p:animEffect transition="in" filter="fade">
                                      <p:cBhvr>
                                        <p:cTn id="106" dur="500"/>
                                        <p:tgtEl>
                                          <p:spTgt spid="2579">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2580"/>
                                        </p:tgtEl>
                                        <p:attrNameLst>
                                          <p:attrName>style.visibility</p:attrName>
                                        </p:attrNameLst>
                                      </p:cBhvr>
                                      <p:to>
                                        <p:strVal val="visible"/>
                                      </p:to>
                                    </p:set>
                                    <p:animEffect transition="in" filter="fade">
                                      <p:cBhvr>
                                        <p:cTn id="109" dur="500"/>
                                        <p:tgtEl>
                                          <p:spTgt spid="2580"/>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2581">
                                            <p:txEl>
                                              <p:pRg st="0" end="0"/>
                                            </p:txEl>
                                          </p:spTgt>
                                        </p:tgtEl>
                                        <p:attrNameLst>
                                          <p:attrName>style.visibility</p:attrName>
                                        </p:attrNameLst>
                                      </p:cBhvr>
                                      <p:to>
                                        <p:strVal val="visible"/>
                                      </p:to>
                                    </p:set>
                                    <p:animEffect transition="in" filter="fade">
                                      <p:cBhvr>
                                        <p:cTn id="112" dur="500"/>
                                        <p:tgtEl>
                                          <p:spTgt spid="2581">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2581">
                                            <p:txEl>
                                              <p:pRg st="1" end="1"/>
                                            </p:txEl>
                                          </p:spTgt>
                                        </p:tgtEl>
                                        <p:attrNameLst>
                                          <p:attrName>style.visibility</p:attrName>
                                        </p:attrNameLst>
                                      </p:cBhvr>
                                      <p:to>
                                        <p:strVal val="visible"/>
                                      </p:to>
                                    </p:set>
                                    <p:animEffect transition="in" filter="fade">
                                      <p:cBhvr>
                                        <p:cTn id="115" dur="500"/>
                                        <p:tgtEl>
                                          <p:spTgt spid="2581">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2581">
                                            <p:txEl>
                                              <p:pRg st="2" end="2"/>
                                            </p:txEl>
                                          </p:spTgt>
                                        </p:tgtEl>
                                        <p:attrNameLst>
                                          <p:attrName>style.visibility</p:attrName>
                                        </p:attrNameLst>
                                      </p:cBhvr>
                                      <p:to>
                                        <p:strVal val="visible"/>
                                      </p:to>
                                    </p:set>
                                    <p:animEffect transition="in" filter="fade">
                                      <p:cBhvr>
                                        <p:cTn id="118" dur="500"/>
                                        <p:tgtEl>
                                          <p:spTgt spid="2581">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2581">
                                            <p:txEl>
                                              <p:pRg st="3" end="3"/>
                                            </p:txEl>
                                          </p:spTgt>
                                        </p:tgtEl>
                                        <p:attrNameLst>
                                          <p:attrName>style.visibility</p:attrName>
                                        </p:attrNameLst>
                                      </p:cBhvr>
                                      <p:to>
                                        <p:strVal val="visible"/>
                                      </p:to>
                                    </p:set>
                                    <p:animEffect transition="in" filter="fade">
                                      <p:cBhvr>
                                        <p:cTn id="121" dur="500"/>
                                        <p:tgtEl>
                                          <p:spTgt spid="2581">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2581">
                                            <p:txEl>
                                              <p:pRg st="4" end="4"/>
                                            </p:txEl>
                                          </p:spTgt>
                                        </p:tgtEl>
                                        <p:attrNameLst>
                                          <p:attrName>style.visibility</p:attrName>
                                        </p:attrNameLst>
                                      </p:cBhvr>
                                      <p:to>
                                        <p:strVal val="visible"/>
                                      </p:to>
                                    </p:set>
                                    <p:animEffect transition="in" filter="fade">
                                      <p:cBhvr>
                                        <p:cTn id="124" dur="500"/>
                                        <p:tgtEl>
                                          <p:spTgt spid="2581">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2581">
                                            <p:txEl>
                                              <p:pRg st="5" end="5"/>
                                            </p:txEl>
                                          </p:spTgt>
                                        </p:tgtEl>
                                        <p:attrNameLst>
                                          <p:attrName>style.visibility</p:attrName>
                                        </p:attrNameLst>
                                      </p:cBhvr>
                                      <p:to>
                                        <p:strVal val="visible"/>
                                      </p:to>
                                    </p:set>
                                    <p:animEffect transition="in" filter="fade">
                                      <p:cBhvr>
                                        <p:cTn id="127" dur="500"/>
                                        <p:tgtEl>
                                          <p:spTgt spid="2581">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2581">
                                            <p:txEl>
                                              <p:pRg st="6" end="6"/>
                                            </p:txEl>
                                          </p:spTgt>
                                        </p:tgtEl>
                                        <p:attrNameLst>
                                          <p:attrName>style.visibility</p:attrName>
                                        </p:attrNameLst>
                                      </p:cBhvr>
                                      <p:to>
                                        <p:strVal val="visible"/>
                                      </p:to>
                                    </p:set>
                                    <p:animEffect transition="in" filter="fade">
                                      <p:cBhvr>
                                        <p:cTn id="130" dur="500"/>
                                        <p:tgtEl>
                                          <p:spTgt spid="2581">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2581">
                                            <p:txEl>
                                              <p:pRg st="7" end="7"/>
                                            </p:txEl>
                                          </p:spTgt>
                                        </p:tgtEl>
                                        <p:attrNameLst>
                                          <p:attrName>style.visibility</p:attrName>
                                        </p:attrNameLst>
                                      </p:cBhvr>
                                      <p:to>
                                        <p:strVal val="visible"/>
                                      </p:to>
                                    </p:set>
                                    <p:animEffect transition="in" filter="fade">
                                      <p:cBhvr>
                                        <p:cTn id="133" dur="500"/>
                                        <p:tgtEl>
                                          <p:spTgt spid="2581">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2581">
                                            <p:txEl>
                                              <p:pRg st="8" end="8"/>
                                            </p:txEl>
                                          </p:spTgt>
                                        </p:tgtEl>
                                        <p:attrNameLst>
                                          <p:attrName>style.visibility</p:attrName>
                                        </p:attrNameLst>
                                      </p:cBhvr>
                                      <p:to>
                                        <p:strVal val="visible"/>
                                      </p:to>
                                    </p:set>
                                    <p:animEffect transition="in" filter="fade">
                                      <p:cBhvr>
                                        <p:cTn id="136" dur="500"/>
                                        <p:tgtEl>
                                          <p:spTgt spid="258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7.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2616"/>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8.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2617"/>
        <p:cNvGrpSpPr/>
        <p:nvPr/>
      </p:nvGrpSpPr>
      <p:grpSpPr>
        <a:xfrm>
          <a:off x="0" y="0"/>
          <a:ext cx="0" cy="0"/>
          <a:chOff x="0" y="0"/>
          <a:chExt cx="0" cy="0"/>
        </a:xfrm>
      </p:grpSpPr>
      <p:sp>
        <p:nvSpPr>
          <p:cNvPr id="2618" name="Google Shape;2618;p283"/>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2619" name="Google Shape;2619;p283"/>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2620" name="Google Shape;2620;p283"/>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69.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2621"/>
        <p:cNvGrpSpPr/>
        <p:nvPr/>
      </p:nvGrpSpPr>
      <p:grpSpPr>
        <a:xfrm>
          <a:off x="0" y="0"/>
          <a:ext cx="0" cy="0"/>
          <a:chOff x="0" y="0"/>
          <a:chExt cx="0" cy="0"/>
        </a:xfrm>
      </p:grpSpPr>
      <p:sp>
        <p:nvSpPr>
          <p:cNvPr id="2622" name="Google Shape;2622;p284"/>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2623" name="Google Shape;2623;p284"/>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2624" name="Google Shape;2624;p284"/>
          <p:cNvGrpSpPr/>
          <p:nvPr/>
        </p:nvGrpSpPr>
        <p:grpSpPr>
          <a:xfrm>
            <a:off x="9237880" y="6679979"/>
            <a:ext cx="3985318" cy="2707277"/>
            <a:chOff x="5112000" y="3819601"/>
            <a:chExt cx="3914082" cy="2649518"/>
          </a:xfrm>
        </p:grpSpPr>
        <p:sp>
          <p:nvSpPr>
            <p:cNvPr id="2625" name="Google Shape;2625;p284"/>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26" name="Google Shape;2626;p284"/>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2627" name="Google Shape;2627;p284"/>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2628" name="Google Shape;2628;p284"/>
          <p:cNvGrpSpPr/>
          <p:nvPr/>
        </p:nvGrpSpPr>
        <p:grpSpPr>
          <a:xfrm>
            <a:off x="13402800" y="6679800"/>
            <a:ext cx="3985200" cy="2707450"/>
            <a:chOff x="9234000" y="990075"/>
            <a:chExt cx="3985200" cy="2707450"/>
          </a:xfrm>
        </p:grpSpPr>
        <p:sp>
          <p:nvSpPr>
            <p:cNvPr id="2629" name="Google Shape;2629;p284"/>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0" name="Google Shape;2630;p284"/>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2631" name="Google Shape;2631;p284"/>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2" name="Google Shape;2632;p284"/>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3" name="Google Shape;2633;p284"/>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4" name="Google Shape;2634;p284"/>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2635" name="Google Shape;2635;p284"/>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6" name="Google Shape;2636;p284"/>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7" name="Google Shape;2637;p284"/>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38" name="Google Shape;2638;p284"/>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2639" name="Google Shape;2639;p284"/>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70.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2640"/>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71.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2641"/>
        <p:cNvGrpSpPr/>
        <p:nvPr/>
      </p:nvGrpSpPr>
      <p:grpSpPr>
        <a:xfrm>
          <a:off x="0" y="0"/>
          <a:ext cx="0" cy="0"/>
          <a:chOff x="0" y="0"/>
          <a:chExt cx="0" cy="0"/>
        </a:xfrm>
      </p:grpSpPr>
      <p:sp>
        <p:nvSpPr>
          <p:cNvPr id="2642" name="Google Shape;2642;p286"/>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2643" name="Google Shape;2643;p286"/>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2644" name="Google Shape;2644;p286"/>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2645" name="Google Shape;2645;p286"/>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2646" name="Google Shape;2646;p286"/>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2647" name="Google Shape;2647;p286"/>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2648" name="Google Shape;2648;p286"/>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2649" name="Google Shape;2649;p286"/>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2650" name="Google Shape;2650;p286"/>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2651" name="Google Shape;2651;p286"/>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2652" name="Google Shape;2652;p286"/>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2653" name="Google Shape;2653;p286"/>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2654" name="Google Shape;2654;p286"/>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2655" name="Google Shape;2655;p286"/>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2656" name="Google Shape;2656;p286"/>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2657" name="Google Shape;2657;p286"/>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2658" name="Google Shape;2658;p286"/>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2659" name="Google Shape;2659;p286"/>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2660" name="Google Shape;2660;p286"/>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2661"/>
        <p:cNvGrpSpPr/>
        <p:nvPr/>
      </p:nvGrpSpPr>
      <p:grpSpPr>
        <a:xfrm>
          <a:off x="0" y="0"/>
          <a:ext cx="0" cy="0"/>
          <a:chOff x="0" y="0"/>
          <a:chExt cx="0" cy="0"/>
        </a:xfrm>
      </p:grpSpPr>
      <p:pic>
        <p:nvPicPr>
          <p:cNvPr id="2662" name="Google Shape;2662;p28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663" name="Google Shape;2663;p287"/>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2664" name="Google Shape;2664;p287"/>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665" name="Google Shape;2665;p287"/>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3.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2666"/>
        <p:cNvGrpSpPr/>
        <p:nvPr/>
      </p:nvGrpSpPr>
      <p:grpSpPr>
        <a:xfrm>
          <a:off x="0" y="0"/>
          <a:ext cx="0" cy="0"/>
          <a:chOff x="0" y="0"/>
          <a:chExt cx="0" cy="0"/>
        </a:xfrm>
      </p:grpSpPr>
      <p:pic>
        <p:nvPicPr>
          <p:cNvPr id="2667" name="Google Shape;2667;p288"/>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2668" name="Google Shape;2668;p288"/>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2669" name="Google Shape;2669;p288"/>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2670" name="Google Shape;2670;p288"/>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4.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2671"/>
        <p:cNvGrpSpPr/>
        <p:nvPr/>
      </p:nvGrpSpPr>
      <p:grpSpPr>
        <a:xfrm>
          <a:off x="0" y="0"/>
          <a:ext cx="0" cy="0"/>
          <a:chOff x="0" y="0"/>
          <a:chExt cx="0" cy="0"/>
        </a:xfrm>
      </p:grpSpPr>
      <p:pic>
        <p:nvPicPr>
          <p:cNvPr id="2672" name="Google Shape;2672;p28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673" name="Google Shape;2673;p289"/>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674" name="Google Shape;2674;p289"/>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675" name="Google Shape;2675;p289"/>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5.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2676"/>
        <p:cNvGrpSpPr/>
        <p:nvPr/>
      </p:nvGrpSpPr>
      <p:grpSpPr>
        <a:xfrm>
          <a:off x="0" y="0"/>
          <a:ext cx="0" cy="0"/>
          <a:chOff x="0" y="0"/>
          <a:chExt cx="0" cy="0"/>
        </a:xfrm>
      </p:grpSpPr>
      <p:pic>
        <p:nvPicPr>
          <p:cNvPr id="2677" name="Google Shape;2677;p29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678" name="Google Shape;2678;p290"/>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679" name="Google Shape;2679;p290"/>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680" name="Google Shape;2680;p290"/>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6.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2681"/>
        <p:cNvGrpSpPr/>
        <p:nvPr/>
      </p:nvGrpSpPr>
      <p:grpSpPr>
        <a:xfrm>
          <a:off x="0" y="0"/>
          <a:ext cx="0" cy="0"/>
          <a:chOff x="0" y="0"/>
          <a:chExt cx="0" cy="0"/>
        </a:xfrm>
      </p:grpSpPr>
      <p:pic>
        <p:nvPicPr>
          <p:cNvPr id="2682" name="Google Shape;2682;p291"/>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2683" name="Google Shape;2683;p29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684" name="Google Shape;2684;p29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685" name="Google Shape;2685;p29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7.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2686"/>
        <p:cNvGrpSpPr/>
        <p:nvPr/>
      </p:nvGrpSpPr>
      <p:grpSpPr>
        <a:xfrm>
          <a:off x="0" y="0"/>
          <a:ext cx="0" cy="0"/>
          <a:chOff x="0" y="0"/>
          <a:chExt cx="0" cy="0"/>
        </a:xfrm>
      </p:grpSpPr>
      <p:pic>
        <p:nvPicPr>
          <p:cNvPr id="2687" name="Google Shape;2687;p292"/>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2688" name="Google Shape;2688;p29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2689" name="Google Shape;2689;p29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2690" name="Google Shape;2690;p29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8.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2691"/>
        <p:cNvGrpSpPr/>
        <p:nvPr/>
      </p:nvGrpSpPr>
      <p:grpSpPr>
        <a:xfrm>
          <a:off x="0" y="0"/>
          <a:ext cx="0" cy="0"/>
          <a:chOff x="0" y="0"/>
          <a:chExt cx="0" cy="0"/>
        </a:xfrm>
      </p:grpSpPr>
      <p:grpSp>
        <p:nvGrpSpPr>
          <p:cNvPr id="2692" name="Google Shape;2692;p293"/>
          <p:cNvGrpSpPr/>
          <p:nvPr/>
        </p:nvGrpSpPr>
        <p:grpSpPr>
          <a:xfrm>
            <a:off x="12391200" y="900000"/>
            <a:ext cx="4996800" cy="4874400"/>
            <a:chOff x="12391200" y="900000"/>
            <a:chExt cx="4996800" cy="4874400"/>
          </a:xfrm>
        </p:grpSpPr>
        <p:sp>
          <p:nvSpPr>
            <p:cNvPr id="2693" name="Google Shape;2693;p293"/>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2694" name="Google Shape;2694;p293"/>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2695" name="Google Shape;2695;p293"/>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2696" name="Google Shape;2696;p293"/>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697" name="Google Shape;2697;p293"/>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2698" name="Google Shape;2698;p293"/>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2699" name="Google Shape;2699;p293"/>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2700" name="Google Shape;2700;p293"/>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2701" name="Google Shape;2701;p293"/>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2702" name="Google Shape;2702;p293"/>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2703" name="Google Shape;2703;p293"/>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2704" name="Google Shape;2704;p293"/>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2705" name="Google Shape;2705;p293"/>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2706" name="Google Shape;2706;p293"/>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2707" name="Google Shape;2707;p293"/>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79.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2708"/>
        <p:cNvGrpSpPr/>
        <p:nvPr/>
      </p:nvGrpSpPr>
      <p:grpSpPr>
        <a:xfrm>
          <a:off x="0" y="0"/>
          <a:ext cx="0" cy="0"/>
          <a:chOff x="0" y="0"/>
          <a:chExt cx="0" cy="0"/>
        </a:xfrm>
      </p:grpSpPr>
      <p:pic>
        <p:nvPicPr>
          <p:cNvPr id="2709" name="Google Shape;2709;p294"/>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2710" name="Google Shape;2710;p294"/>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2711" name="Google Shape;2711;p294"/>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2712" name="Google Shape;2712;p294"/>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2713" name="Google Shape;2713;p294"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80.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2714"/>
        <p:cNvGrpSpPr/>
        <p:nvPr/>
      </p:nvGrpSpPr>
      <p:grpSpPr>
        <a:xfrm>
          <a:off x="0" y="0"/>
          <a:ext cx="0" cy="0"/>
          <a:chOff x="0" y="0"/>
          <a:chExt cx="0" cy="0"/>
        </a:xfrm>
      </p:grpSpPr>
      <p:pic>
        <p:nvPicPr>
          <p:cNvPr id="2715" name="Google Shape;2715;p295"/>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2716" name="Google Shape;2716;p295"/>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717" name="Google Shape;2717;p295"/>
          <p:cNvGrpSpPr/>
          <p:nvPr/>
        </p:nvGrpSpPr>
        <p:grpSpPr>
          <a:xfrm>
            <a:off x="5022000" y="900000"/>
            <a:ext cx="3240000" cy="3509400"/>
            <a:chOff x="5679475" y="900000"/>
            <a:chExt cx="3240000" cy="3509400"/>
          </a:xfrm>
        </p:grpSpPr>
        <p:sp>
          <p:nvSpPr>
            <p:cNvPr id="2718" name="Google Shape;2718;p295"/>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719" name="Google Shape;2719;p295"/>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720" name="Google Shape;2720;p295"/>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2721" name="Google Shape;2721;p295"/>
          <p:cNvGrpSpPr/>
          <p:nvPr/>
        </p:nvGrpSpPr>
        <p:grpSpPr>
          <a:xfrm>
            <a:off x="899950" y="900000"/>
            <a:ext cx="3669775" cy="3509400"/>
            <a:chOff x="899950" y="900000"/>
            <a:chExt cx="3669775" cy="3509400"/>
          </a:xfrm>
        </p:grpSpPr>
        <p:sp>
          <p:nvSpPr>
            <p:cNvPr id="2722" name="Google Shape;2722;p295"/>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723" name="Google Shape;2723;p295"/>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724" name="Google Shape;2724;p295"/>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725" name="Google Shape;2725;p295"/>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726" name="Google Shape;2726;p295"/>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727" name="Google Shape;2727;p295"/>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728" name="Google Shape;2728;p295"/>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729" name="Google Shape;2729;p295"/>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730" name="Google Shape;2730;p295"/>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31" name="Google Shape;2731;p295"/>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81.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2732"/>
        <p:cNvGrpSpPr/>
        <p:nvPr/>
      </p:nvGrpSpPr>
      <p:grpSpPr>
        <a:xfrm>
          <a:off x="0" y="0"/>
          <a:ext cx="0" cy="0"/>
          <a:chOff x="0" y="0"/>
          <a:chExt cx="0" cy="0"/>
        </a:xfrm>
      </p:grpSpPr>
      <p:pic>
        <p:nvPicPr>
          <p:cNvPr id="2733" name="Google Shape;2733;p296"/>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2734" name="Google Shape;2734;p296"/>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735" name="Google Shape;2735;p296"/>
          <p:cNvGrpSpPr/>
          <p:nvPr/>
        </p:nvGrpSpPr>
        <p:grpSpPr>
          <a:xfrm>
            <a:off x="5022000" y="900000"/>
            <a:ext cx="3240000" cy="3509400"/>
            <a:chOff x="5679475" y="900000"/>
            <a:chExt cx="3240000" cy="3509400"/>
          </a:xfrm>
        </p:grpSpPr>
        <p:grpSp>
          <p:nvGrpSpPr>
            <p:cNvPr id="2736" name="Google Shape;2736;p296"/>
            <p:cNvGrpSpPr/>
            <p:nvPr/>
          </p:nvGrpSpPr>
          <p:grpSpPr>
            <a:xfrm>
              <a:off x="5679475" y="900000"/>
              <a:ext cx="3240000" cy="3509400"/>
              <a:chOff x="5679475" y="900000"/>
              <a:chExt cx="3240000" cy="3509400"/>
            </a:xfrm>
          </p:grpSpPr>
          <p:sp>
            <p:nvSpPr>
              <p:cNvPr id="2737" name="Google Shape;2737;p296"/>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738" name="Google Shape;2738;p296"/>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739" name="Google Shape;2739;p296"/>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740" name="Google Shape;2740;p296"/>
          <p:cNvGrpSpPr/>
          <p:nvPr/>
        </p:nvGrpSpPr>
        <p:grpSpPr>
          <a:xfrm>
            <a:off x="899950" y="900000"/>
            <a:ext cx="3669775" cy="3509400"/>
            <a:chOff x="899950" y="900000"/>
            <a:chExt cx="3669775" cy="3509400"/>
          </a:xfrm>
        </p:grpSpPr>
        <p:sp>
          <p:nvSpPr>
            <p:cNvPr id="2741" name="Google Shape;2741;p296"/>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742" name="Google Shape;2742;p296"/>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743" name="Google Shape;2743;p296"/>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744" name="Google Shape;2744;p296"/>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745" name="Google Shape;2745;p296"/>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746" name="Google Shape;2746;p296"/>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747" name="Google Shape;2747;p296"/>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748" name="Google Shape;2748;p296"/>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749" name="Google Shape;2749;p296"/>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50" name="Google Shape;2750;p296"/>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82.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2751"/>
        <p:cNvGrpSpPr/>
        <p:nvPr/>
      </p:nvGrpSpPr>
      <p:grpSpPr>
        <a:xfrm>
          <a:off x="0" y="0"/>
          <a:ext cx="0" cy="0"/>
          <a:chOff x="0" y="0"/>
          <a:chExt cx="0" cy="0"/>
        </a:xfrm>
      </p:grpSpPr>
      <p:pic>
        <p:nvPicPr>
          <p:cNvPr id="2752" name="Google Shape;2752;p297"/>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753" name="Google Shape;2753;p29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754" name="Google Shape;2754;p297"/>
          <p:cNvGrpSpPr/>
          <p:nvPr/>
        </p:nvGrpSpPr>
        <p:grpSpPr>
          <a:xfrm>
            <a:off x="5022000" y="900000"/>
            <a:ext cx="3240000" cy="3509400"/>
            <a:chOff x="5679475" y="900000"/>
            <a:chExt cx="3240000" cy="3509400"/>
          </a:xfrm>
        </p:grpSpPr>
        <p:grpSp>
          <p:nvGrpSpPr>
            <p:cNvPr id="2755" name="Google Shape;2755;p297"/>
            <p:cNvGrpSpPr/>
            <p:nvPr/>
          </p:nvGrpSpPr>
          <p:grpSpPr>
            <a:xfrm>
              <a:off x="5679475" y="900000"/>
              <a:ext cx="3240000" cy="3509400"/>
              <a:chOff x="5679475" y="900000"/>
              <a:chExt cx="3240000" cy="3509400"/>
            </a:xfrm>
          </p:grpSpPr>
          <p:sp>
            <p:nvSpPr>
              <p:cNvPr id="2756" name="Google Shape;2756;p29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757" name="Google Shape;2757;p29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758" name="Google Shape;2758;p297"/>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759" name="Google Shape;2759;p297"/>
          <p:cNvGrpSpPr/>
          <p:nvPr/>
        </p:nvGrpSpPr>
        <p:grpSpPr>
          <a:xfrm>
            <a:off x="899950" y="900000"/>
            <a:ext cx="3669775" cy="3509400"/>
            <a:chOff x="899950" y="900000"/>
            <a:chExt cx="3669775" cy="3509400"/>
          </a:xfrm>
        </p:grpSpPr>
        <p:sp>
          <p:nvSpPr>
            <p:cNvPr id="2760" name="Google Shape;2760;p29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761" name="Google Shape;2761;p29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762" name="Google Shape;2762;p29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763" name="Google Shape;2763;p29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764" name="Google Shape;2764;p29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765" name="Google Shape;2765;p29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766" name="Google Shape;2766;p29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767" name="Google Shape;2767;p29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768" name="Google Shape;2768;p29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69" name="Google Shape;2769;p29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83.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2770"/>
        <p:cNvGrpSpPr/>
        <p:nvPr/>
      </p:nvGrpSpPr>
      <p:grpSpPr>
        <a:xfrm>
          <a:off x="0" y="0"/>
          <a:ext cx="0" cy="0"/>
          <a:chOff x="0" y="0"/>
          <a:chExt cx="0" cy="0"/>
        </a:xfrm>
      </p:grpSpPr>
      <p:pic>
        <p:nvPicPr>
          <p:cNvPr id="2771" name="Google Shape;2771;p298"/>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2772" name="Google Shape;2772;p29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2773" name="Google Shape;2773;p298"/>
          <p:cNvGrpSpPr/>
          <p:nvPr/>
        </p:nvGrpSpPr>
        <p:grpSpPr>
          <a:xfrm>
            <a:off x="5022000" y="900000"/>
            <a:ext cx="3240000" cy="3509400"/>
            <a:chOff x="5679475" y="900000"/>
            <a:chExt cx="3240000" cy="3509400"/>
          </a:xfrm>
        </p:grpSpPr>
        <p:grpSp>
          <p:nvGrpSpPr>
            <p:cNvPr id="2774" name="Google Shape;2774;p298"/>
            <p:cNvGrpSpPr/>
            <p:nvPr/>
          </p:nvGrpSpPr>
          <p:grpSpPr>
            <a:xfrm>
              <a:off x="5679475" y="900000"/>
              <a:ext cx="3240000" cy="3509400"/>
              <a:chOff x="5679475" y="900000"/>
              <a:chExt cx="3240000" cy="3509400"/>
            </a:xfrm>
          </p:grpSpPr>
          <p:sp>
            <p:nvSpPr>
              <p:cNvPr id="2775" name="Google Shape;2775;p29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2776" name="Google Shape;2776;p29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2777" name="Google Shape;2777;p29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2778" name="Google Shape;2778;p298"/>
          <p:cNvGrpSpPr/>
          <p:nvPr/>
        </p:nvGrpSpPr>
        <p:grpSpPr>
          <a:xfrm>
            <a:off x="899950" y="900000"/>
            <a:ext cx="3669775" cy="3509400"/>
            <a:chOff x="899950" y="900000"/>
            <a:chExt cx="3669775" cy="3509400"/>
          </a:xfrm>
        </p:grpSpPr>
        <p:sp>
          <p:nvSpPr>
            <p:cNvPr id="2779" name="Google Shape;2779;p29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2780" name="Google Shape;2780;p29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2781" name="Google Shape;2781;p29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2782" name="Google Shape;2782;p29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2783" name="Google Shape;2783;p29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2784" name="Google Shape;2784;p29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2785" name="Google Shape;2785;p29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2786" name="Google Shape;2786;p29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2787" name="Google Shape;2787;p29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88" name="Google Shape;2788;p29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84.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2789"/>
        <p:cNvGrpSpPr/>
        <p:nvPr/>
      </p:nvGrpSpPr>
      <p:grpSpPr>
        <a:xfrm>
          <a:off x="0" y="0"/>
          <a:ext cx="0" cy="0"/>
          <a:chOff x="0" y="0"/>
          <a:chExt cx="0" cy="0"/>
        </a:xfrm>
      </p:grpSpPr>
      <p:grpSp>
        <p:nvGrpSpPr>
          <p:cNvPr id="2790" name="Google Shape;2790;p299"/>
          <p:cNvGrpSpPr/>
          <p:nvPr/>
        </p:nvGrpSpPr>
        <p:grpSpPr>
          <a:xfrm>
            <a:off x="9144000" y="-31"/>
            <a:ext cx="15199542" cy="10288854"/>
            <a:chOff x="9144000" y="-31"/>
            <a:chExt cx="15199542" cy="10288854"/>
          </a:xfrm>
        </p:grpSpPr>
        <p:sp>
          <p:nvSpPr>
            <p:cNvPr id="2791" name="Google Shape;2791;p299"/>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792" name="Google Shape;2792;p299"/>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85.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2793"/>
        <p:cNvGrpSpPr/>
        <p:nvPr/>
      </p:nvGrpSpPr>
      <p:grpSpPr>
        <a:xfrm>
          <a:off x="0" y="0"/>
          <a:ext cx="0" cy="0"/>
          <a:chOff x="0" y="0"/>
          <a:chExt cx="0" cy="0"/>
        </a:xfrm>
      </p:grpSpPr>
      <p:sp>
        <p:nvSpPr>
          <p:cNvPr id="2794" name="Google Shape;2794;p300"/>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86.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2795"/>
        <p:cNvGrpSpPr/>
        <p:nvPr/>
      </p:nvGrpSpPr>
      <p:grpSpPr>
        <a:xfrm>
          <a:off x="0" y="0"/>
          <a:ext cx="0" cy="0"/>
          <a:chOff x="0" y="0"/>
          <a:chExt cx="0" cy="0"/>
        </a:xfrm>
      </p:grpSpPr>
      <p:sp>
        <p:nvSpPr>
          <p:cNvPr id="2796" name="Google Shape;2796;p301"/>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87.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2797"/>
        <p:cNvGrpSpPr/>
        <p:nvPr/>
      </p:nvGrpSpPr>
      <p:grpSpPr>
        <a:xfrm>
          <a:off x="0" y="0"/>
          <a:ext cx="0" cy="0"/>
          <a:chOff x="0" y="0"/>
          <a:chExt cx="0" cy="0"/>
        </a:xfrm>
      </p:grpSpPr>
      <p:sp>
        <p:nvSpPr>
          <p:cNvPr id="2798" name="Google Shape;2798;p302"/>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88.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2799"/>
        <p:cNvGrpSpPr/>
        <p:nvPr/>
      </p:nvGrpSpPr>
      <p:grpSpPr>
        <a:xfrm>
          <a:off x="0" y="0"/>
          <a:ext cx="0" cy="0"/>
          <a:chOff x="0" y="0"/>
          <a:chExt cx="0" cy="0"/>
        </a:xfrm>
      </p:grpSpPr>
      <p:sp>
        <p:nvSpPr>
          <p:cNvPr id="2800" name="Google Shape;2800;p303"/>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2801" name="Google Shape;2801;p303"/>
          <p:cNvGrpSpPr/>
          <p:nvPr/>
        </p:nvGrpSpPr>
        <p:grpSpPr>
          <a:xfrm>
            <a:off x="9144000" y="5143500"/>
            <a:ext cx="4392000" cy="4243500"/>
            <a:chOff x="900000" y="5143500"/>
            <a:chExt cx="4392000" cy="4243500"/>
          </a:xfrm>
        </p:grpSpPr>
        <p:sp>
          <p:nvSpPr>
            <p:cNvPr id="2802" name="Google Shape;2802;p303"/>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03" name="Google Shape;2803;p303"/>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804" name="Google Shape;2804;p303"/>
          <p:cNvGrpSpPr/>
          <p:nvPr/>
        </p:nvGrpSpPr>
        <p:grpSpPr>
          <a:xfrm>
            <a:off x="5022000" y="5143500"/>
            <a:ext cx="4392000" cy="4243500"/>
            <a:chOff x="900000" y="5143500"/>
            <a:chExt cx="4392000" cy="4243500"/>
          </a:xfrm>
        </p:grpSpPr>
        <p:sp>
          <p:nvSpPr>
            <p:cNvPr id="2805" name="Google Shape;2805;p303"/>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06" name="Google Shape;2806;p303"/>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2807" name="Google Shape;2807;p303"/>
          <p:cNvGrpSpPr/>
          <p:nvPr/>
        </p:nvGrpSpPr>
        <p:grpSpPr>
          <a:xfrm>
            <a:off x="900000" y="5143500"/>
            <a:ext cx="4392000" cy="4243500"/>
            <a:chOff x="900000" y="5143500"/>
            <a:chExt cx="4392000" cy="4243500"/>
          </a:xfrm>
        </p:grpSpPr>
        <p:sp>
          <p:nvSpPr>
            <p:cNvPr id="2808" name="Google Shape;2808;p303"/>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09" name="Google Shape;2809;p303"/>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2810"/>
        <p:cNvGrpSpPr/>
        <p:nvPr/>
      </p:nvGrpSpPr>
      <p:grpSpPr>
        <a:xfrm>
          <a:off x="0" y="0"/>
          <a:ext cx="0" cy="0"/>
          <a:chOff x="0" y="0"/>
          <a:chExt cx="0" cy="0"/>
        </a:xfrm>
      </p:grpSpPr>
      <p:sp>
        <p:nvSpPr>
          <p:cNvPr id="2811" name="Google Shape;2811;p304"/>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2812" name="Google Shape;2812;p304"/>
          <p:cNvGrpSpPr/>
          <p:nvPr/>
        </p:nvGrpSpPr>
        <p:grpSpPr>
          <a:xfrm>
            <a:off x="9144000" y="5143500"/>
            <a:ext cx="4392000" cy="4243500"/>
            <a:chOff x="900000" y="5143500"/>
            <a:chExt cx="4392000" cy="4243500"/>
          </a:xfrm>
        </p:grpSpPr>
        <p:sp>
          <p:nvSpPr>
            <p:cNvPr id="2813" name="Google Shape;2813;p304"/>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14" name="Google Shape;2814;p304"/>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815" name="Google Shape;2815;p304"/>
          <p:cNvGrpSpPr/>
          <p:nvPr/>
        </p:nvGrpSpPr>
        <p:grpSpPr>
          <a:xfrm>
            <a:off x="5022000" y="5143500"/>
            <a:ext cx="4392000" cy="4243500"/>
            <a:chOff x="900000" y="5143500"/>
            <a:chExt cx="4392000" cy="4243500"/>
          </a:xfrm>
        </p:grpSpPr>
        <p:sp>
          <p:nvSpPr>
            <p:cNvPr id="2816" name="Google Shape;2816;p304"/>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17" name="Google Shape;2817;p304"/>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2818" name="Google Shape;2818;p304"/>
          <p:cNvGrpSpPr/>
          <p:nvPr/>
        </p:nvGrpSpPr>
        <p:grpSpPr>
          <a:xfrm>
            <a:off x="900000" y="5143500"/>
            <a:ext cx="4392000" cy="4243500"/>
            <a:chOff x="900000" y="5143500"/>
            <a:chExt cx="4392000" cy="4243500"/>
          </a:xfrm>
        </p:grpSpPr>
        <p:sp>
          <p:nvSpPr>
            <p:cNvPr id="2819" name="Google Shape;2819;p304"/>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820" name="Google Shape;2820;p304"/>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21"/>
        <p:cNvGrpSpPr/>
        <p:nvPr/>
      </p:nvGrpSpPr>
      <p:grpSpPr>
        <a:xfrm>
          <a:off x="0" y="0"/>
          <a:ext cx="0" cy="0"/>
          <a:chOff x="0" y="0"/>
          <a:chExt cx="0" cy="0"/>
        </a:xfrm>
      </p:grpSpPr>
      <p:sp>
        <p:nvSpPr>
          <p:cNvPr id="2822" name="Google Shape;2822;p305"/>
          <p:cNvSpPr txBox="1">
            <a:spLocks noGrp="1"/>
          </p:cNvSpPr>
          <p:nvPr>
            <p:ph type="title"/>
          </p:nvPr>
        </p:nvSpPr>
        <p:spPr>
          <a:xfrm>
            <a:off x="1257300" y="547688"/>
            <a:ext cx="15773400" cy="1988700"/>
          </a:xfrm>
          <a:prstGeom prst="rect">
            <a:avLst/>
          </a:prstGeom>
          <a:noFill/>
          <a:ln>
            <a:noFill/>
          </a:ln>
        </p:spPr>
        <p:txBody>
          <a:bodyPr spcFirstLastPara="1" wrap="square" lIns="137150" tIns="68550" rIns="137150" bIns="68550" anchor="ctr" anchorCtr="0">
            <a:normAutofit/>
          </a:bodyPr>
          <a:lstStyle>
            <a:lvl1pPr lvl="0" algn="l">
              <a:lnSpc>
                <a:spcPct val="90000"/>
              </a:lnSpc>
              <a:spcBef>
                <a:spcPts val="0"/>
              </a:spcBef>
              <a:spcAft>
                <a:spcPts val="0"/>
              </a:spcAft>
              <a:buClr>
                <a:schemeClr val="dk1"/>
              </a:buClr>
              <a:buSzPts val="2700"/>
              <a:buNone/>
              <a:defRPr/>
            </a:lvl1pPr>
            <a:lvl2pPr lvl="1" algn="l">
              <a:lnSpc>
                <a:spcPct val="100000"/>
              </a:lnSpc>
              <a:spcBef>
                <a:spcPts val="0"/>
              </a:spcBef>
              <a:spcAft>
                <a:spcPts val="0"/>
              </a:spcAft>
              <a:buSzPts val="2100"/>
              <a:buNone/>
              <a:defRPr/>
            </a:lvl2pPr>
            <a:lvl3pPr lvl="2" algn="l">
              <a:lnSpc>
                <a:spcPct val="100000"/>
              </a:lnSpc>
              <a:spcBef>
                <a:spcPts val="0"/>
              </a:spcBef>
              <a:spcAft>
                <a:spcPts val="0"/>
              </a:spcAft>
              <a:buSzPts val="2100"/>
              <a:buNone/>
              <a:defRPr/>
            </a:lvl3pPr>
            <a:lvl4pPr lvl="3" algn="l">
              <a:lnSpc>
                <a:spcPct val="100000"/>
              </a:lnSpc>
              <a:spcBef>
                <a:spcPts val="0"/>
              </a:spcBef>
              <a:spcAft>
                <a:spcPts val="0"/>
              </a:spcAft>
              <a:buSzPts val="2100"/>
              <a:buNone/>
              <a:defRPr/>
            </a:lvl4pPr>
            <a:lvl5pPr lvl="4" algn="l">
              <a:lnSpc>
                <a:spcPct val="100000"/>
              </a:lnSpc>
              <a:spcBef>
                <a:spcPts val="0"/>
              </a:spcBef>
              <a:spcAft>
                <a:spcPts val="0"/>
              </a:spcAft>
              <a:buSzPts val="2100"/>
              <a:buNone/>
              <a:defRPr/>
            </a:lvl5pPr>
            <a:lvl6pPr lvl="5" algn="l">
              <a:lnSpc>
                <a:spcPct val="100000"/>
              </a:lnSpc>
              <a:spcBef>
                <a:spcPts val="0"/>
              </a:spcBef>
              <a:spcAft>
                <a:spcPts val="0"/>
              </a:spcAft>
              <a:buSzPts val="2100"/>
              <a:buNone/>
              <a:defRPr/>
            </a:lvl6pPr>
            <a:lvl7pPr lvl="6" algn="l">
              <a:lnSpc>
                <a:spcPct val="100000"/>
              </a:lnSpc>
              <a:spcBef>
                <a:spcPts val="0"/>
              </a:spcBef>
              <a:spcAft>
                <a:spcPts val="0"/>
              </a:spcAft>
              <a:buSzPts val="2100"/>
              <a:buNone/>
              <a:defRPr/>
            </a:lvl7pPr>
            <a:lvl8pPr lvl="7" algn="l">
              <a:lnSpc>
                <a:spcPct val="100000"/>
              </a:lnSpc>
              <a:spcBef>
                <a:spcPts val="0"/>
              </a:spcBef>
              <a:spcAft>
                <a:spcPts val="0"/>
              </a:spcAft>
              <a:buSzPts val="2100"/>
              <a:buNone/>
              <a:defRPr/>
            </a:lvl8pPr>
            <a:lvl9pPr lvl="8" algn="l">
              <a:lnSpc>
                <a:spcPct val="100000"/>
              </a:lnSpc>
              <a:spcBef>
                <a:spcPts val="0"/>
              </a:spcBef>
              <a:spcAft>
                <a:spcPts val="0"/>
              </a:spcAft>
              <a:buSzPts val="2100"/>
              <a:buNone/>
              <a:defRPr/>
            </a:lvl9pPr>
          </a:lstStyle>
          <a:p>
            <a:endParaRPr/>
          </a:p>
        </p:txBody>
      </p:sp>
      <p:sp>
        <p:nvSpPr>
          <p:cNvPr id="2823" name="Google Shape;2823;p305"/>
          <p:cNvSpPr txBox="1">
            <a:spLocks noGrp="1"/>
          </p:cNvSpPr>
          <p:nvPr>
            <p:ph type="body" idx="1"/>
          </p:nvPr>
        </p:nvSpPr>
        <p:spPr>
          <a:xfrm>
            <a:off x="1257300" y="2738438"/>
            <a:ext cx="15773400" cy="6526800"/>
          </a:xfrm>
          <a:prstGeom prst="rect">
            <a:avLst/>
          </a:prstGeom>
          <a:noFill/>
          <a:ln>
            <a:noFill/>
          </a:ln>
        </p:spPr>
        <p:txBody>
          <a:bodyPr spcFirstLastPara="1" wrap="square" lIns="137150" tIns="68550" rIns="137150" bIns="68550" anchor="t" anchorCtr="0">
            <a:normAutofit/>
          </a:bodyPr>
          <a:lstStyle>
            <a:lvl1pPr marL="457200" lvl="0" indent="-400050" algn="l">
              <a:lnSpc>
                <a:spcPct val="90000"/>
              </a:lnSpc>
              <a:spcBef>
                <a:spcPts val="1500"/>
              </a:spcBef>
              <a:spcAft>
                <a:spcPts val="0"/>
              </a:spcAft>
              <a:buClr>
                <a:schemeClr val="dk1"/>
              </a:buClr>
              <a:buSzPts val="2700"/>
              <a:buChar char="•"/>
              <a:defRPr/>
            </a:lvl1pPr>
            <a:lvl2pPr marL="914400" lvl="1" indent="-400050" algn="l">
              <a:lnSpc>
                <a:spcPct val="90000"/>
              </a:lnSpc>
              <a:spcBef>
                <a:spcPts val="800"/>
              </a:spcBef>
              <a:spcAft>
                <a:spcPts val="0"/>
              </a:spcAft>
              <a:buClr>
                <a:schemeClr val="dk1"/>
              </a:buClr>
              <a:buSzPts val="2700"/>
              <a:buChar char="•"/>
              <a:defRPr/>
            </a:lvl2pPr>
            <a:lvl3pPr marL="1371600" lvl="2" indent="-400050" algn="l">
              <a:lnSpc>
                <a:spcPct val="90000"/>
              </a:lnSpc>
              <a:spcBef>
                <a:spcPts val="800"/>
              </a:spcBef>
              <a:spcAft>
                <a:spcPts val="0"/>
              </a:spcAft>
              <a:buClr>
                <a:schemeClr val="dk1"/>
              </a:buClr>
              <a:buSzPts val="2700"/>
              <a:buChar char="•"/>
              <a:defRPr/>
            </a:lvl3pPr>
            <a:lvl4pPr marL="1828800" lvl="3" indent="-400050" algn="l">
              <a:lnSpc>
                <a:spcPct val="90000"/>
              </a:lnSpc>
              <a:spcBef>
                <a:spcPts val="800"/>
              </a:spcBef>
              <a:spcAft>
                <a:spcPts val="0"/>
              </a:spcAft>
              <a:buClr>
                <a:schemeClr val="dk1"/>
              </a:buClr>
              <a:buSzPts val="2700"/>
              <a:buChar char="•"/>
              <a:defRPr/>
            </a:lvl4pPr>
            <a:lvl5pPr marL="2286000" lvl="4" indent="-400050" algn="l">
              <a:lnSpc>
                <a:spcPct val="90000"/>
              </a:lnSpc>
              <a:spcBef>
                <a:spcPts val="800"/>
              </a:spcBef>
              <a:spcAft>
                <a:spcPts val="0"/>
              </a:spcAft>
              <a:buClr>
                <a:schemeClr val="dk1"/>
              </a:buClr>
              <a:buSzPts val="2700"/>
              <a:buChar char="•"/>
              <a:defRPr/>
            </a:lvl5pPr>
            <a:lvl6pPr marL="2743200" lvl="5" indent="-400050" algn="l">
              <a:lnSpc>
                <a:spcPct val="90000"/>
              </a:lnSpc>
              <a:spcBef>
                <a:spcPts val="800"/>
              </a:spcBef>
              <a:spcAft>
                <a:spcPts val="0"/>
              </a:spcAft>
              <a:buClr>
                <a:schemeClr val="dk1"/>
              </a:buClr>
              <a:buSzPts val="2700"/>
              <a:buChar char="•"/>
              <a:defRPr/>
            </a:lvl6pPr>
            <a:lvl7pPr marL="3200400" lvl="6" indent="-400050" algn="l">
              <a:lnSpc>
                <a:spcPct val="90000"/>
              </a:lnSpc>
              <a:spcBef>
                <a:spcPts val="800"/>
              </a:spcBef>
              <a:spcAft>
                <a:spcPts val="0"/>
              </a:spcAft>
              <a:buClr>
                <a:schemeClr val="dk1"/>
              </a:buClr>
              <a:buSzPts val="2700"/>
              <a:buChar char="•"/>
              <a:defRPr/>
            </a:lvl7pPr>
            <a:lvl8pPr marL="3657600" lvl="7" indent="-400050" algn="l">
              <a:lnSpc>
                <a:spcPct val="90000"/>
              </a:lnSpc>
              <a:spcBef>
                <a:spcPts val="800"/>
              </a:spcBef>
              <a:spcAft>
                <a:spcPts val="0"/>
              </a:spcAft>
              <a:buClr>
                <a:schemeClr val="dk1"/>
              </a:buClr>
              <a:buSzPts val="2700"/>
              <a:buChar char="•"/>
              <a:defRPr/>
            </a:lvl8pPr>
            <a:lvl9pPr marL="4114800" lvl="8" indent="-400050" algn="l">
              <a:lnSpc>
                <a:spcPct val="90000"/>
              </a:lnSpc>
              <a:spcBef>
                <a:spcPts val="800"/>
              </a:spcBef>
              <a:spcAft>
                <a:spcPts val="0"/>
              </a:spcAft>
              <a:buClr>
                <a:schemeClr val="dk1"/>
              </a:buClr>
              <a:buSzPts val="2700"/>
              <a:buChar char="•"/>
              <a:defRPr/>
            </a:lvl9pPr>
          </a:lstStyle>
          <a:p>
            <a:endParaRPr/>
          </a:p>
        </p:txBody>
      </p:sp>
      <p:sp>
        <p:nvSpPr>
          <p:cNvPr id="2824" name="Google Shape;2824;p305"/>
          <p:cNvSpPr txBox="1">
            <a:spLocks noGrp="1"/>
          </p:cNvSpPr>
          <p:nvPr>
            <p:ph type="dt" idx="10"/>
          </p:nvPr>
        </p:nvSpPr>
        <p:spPr>
          <a:xfrm>
            <a:off x="1257300" y="9534525"/>
            <a:ext cx="4114800" cy="547800"/>
          </a:xfrm>
          <a:prstGeom prst="rect">
            <a:avLst/>
          </a:prstGeom>
          <a:noFill/>
          <a:ln>
            <a:noFill/>
          </a:ln>
        </p:spPr>
        <p:txBody>
          <a:bodyPr spcFirstLastPara="1" wrap="square" lIns="137150" tIns="68550" rIns="137150" bIns="68550" anchor="ctr" anchorCtr="0">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825" name="Google Shape;2825;p305"/>
          <p:cNvSpPr txBox="1">
            <a:spLocks noGrp="1"/>
          </p:cNvSpPr>
          <p:nvPr>
            <p:ph type="ftr" idx="11"/>
          </p:nvPr>
        </p:nvSpPr>
        <p:spPr>
          <a:xfrm>
            <a:off x="6057900" y="9534525"/>
            <a:ext cx="6172200" cy="547800"/>
          </a:xfrm>
          <a:prstGeom prst="rect">
            <a:avLst/>
          </a:prstGeom>
          <a:noFill/>
          <a:ln>
            <a:noFill/>
          </a:ln>
        </p:spPr>
        <p:txBody>
          <a:bodyPr spcFirstLastPara="1" wrap="square" lIns="137150" tIns="68550" rIns="137150" bIns="68550" anchor="ctr" anchorCtr="0">
            <a:noAutofit/>
          </a:bodyPr>
          <a:lstStyle>
            <a:lvl1pPr lvl="0" algn="ctr">
              <a:lnSpc>
                <a:spcPct val="100000"/>
              </a:lnSpc>
              <a:spcBef>
                <a:spcPts val="0"/>
              </a:spcBef>
              <a:spcAft>
                <a:spcPts val="0"/>
              </a:spcAft>
              <a:buSzPts val="2100"/>
              <a:buNone/>
              <a:defRPr sz="2100"/>
            </a:lvl1pPr>
            <a:lvl2pPr lvl="1" algn="l">
              <a:lnSpc>
                <a:spcPct val="100000"/>
              </a:lnSpc>
              <a:spcBef>
                <a:spcPts val="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826" name="Google Shape;2826;p305"/>
          <p:cNvSpPr txBox="1">
            <a:spLocks noGrp="1"/>
          </p:cNvSpPr>
          <p:nvPr>
            <p:ph type="sldNum" idx="12"/>
          </p:nvPr>
        </p:nvSpPr>
        <p:spPr>
          <a:xfrm>
            <a:off x="12915900" y="9534525"/>
            <a:ext cx="4114800" cy="547800"/>
          </a:xfrm>
          <a:prstGeom prst="rect">
            <a:avLst/>
          </a:prstGeom>
          <a:noFill/>
          <a:ln>
            <a:noFill/>
          </a:ln>
        </p:spPr>
        <p:txBody>
          <a:bodyPr spcFirstLastPara="1" wrap="square" lIns="137150" tIns="68550" rIns="137150" bIns="68550" anchor="ctr"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matchingName="Four Stats">
  <p:cSld name="Four Stats">
    <p:bg>
      <p:bgPr>
        <a:solidFill>
          <a:schemeClr val="dk1"/>
        </a:solidFill>
        <a:effectLst/>
      </p:bgPr>
    </p:bg>
    <p:spTree>
      <p:nvGrpSpPr>
        <p:cNvPr id="1" name="Shape 2827"/>
        <p:cNvGrpSpPr/>
        <p:nvPr/>
      </p:nvGrpSpPr>
      <p:grpSpPr>
        <a:xfrm>
          <a:off x="0" y="0"/>
          <a:ext cx="0" cy="0"/>
          <a:chOff x="0" y="0"/>
          <a:chExt cx="0" cy="0"/>
        </a:xfrm>
      </p:grpSpPr>
      <p:sp>
        <p:nvSpPr>
          <p:cNvPr id="2828" name="Google Shape;2828;p306"/>
          <p:cNvSpPr txBox="1">
            <a:spLocks noGrp="1"/>
          </p:cNvSpPr>
          <p:nvPr>
            <p:ph type="body" idx="1"/>
          </p:nvPr>
        </p:nvSpPr>
        <p:spPr>
          <a:xfrm>
            <a:off x="0" y="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29" name="Google Shape;2829;p306"/>
          <p:cNvSpPr txBox="1">
            <a:spLocks noGrp="1"/>
          </p:cNvSpPr>
          <p:nvPr>
            <p:ph type="body" idx="2"/>
          </p:nvPr>
        </p:nvSpPr>
        <p:spPr>
          <a:xfrm>
            <a:off x="9142200" y="5140800"/>
            <a:ext cx="9142200" cy="5146200"/>
          </a:xfrm>
          <a:prstGeom prst="rect">
            <a:avLst/>
          </a:prstGeom>
          <a:solidFill>
            <a:schemeClr val="accent1">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0" name="Google Shape;2830;p306"/>
          <p:cNvSpPr txBox="1">
            <a:spLocks noGrp="1"/>
          </p:cNvSpPr>
          <p:nvPr>
            <p:ph type="body" idx="3"/>
          </p:nvPr>
        </p:nvSpPr>
        <p:spPr>
          <a:xfrm>
            <a:off x="9142200" y="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1" name="Google Shape;2831;p306"/>
          <p:cNvSpPr txBox="1">
            <a:spLocks noGrp="1"/>
          </p:cNvSpPr>
          <p:nvPr>
            <p:ph type="body" idx="4"/>
          </p:nvPr>
        </p:nvSpPr>
        <p:spPr>
          <a:xfrm>
            <a:off x="0" y="5140800"/>
            <a:ext cx="9142200" cy="5146200"/>
          </a:xfrm>
          <a:prstGeom prst="rect">
            <a:avLst/>
          </a:prstGeom>
          <a:solidFill>
            <a:schemeClr val="accent4">
              <a:alpha val="89020"/>
            </a:schemeClr>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2" name="Google Shape;2832;p306"/>
          <p:cNvSpPr txBox="1">
            <a:spLocks noGrp="1"/>
          </p:cNvSpPr>
          <p:nvPr>
            <p:ph type="body" idx="5"/>
          </p:nvPr>
        </p:nvSpPr>
        <p:spPr>
          <a:xfrm>
            <a:off x="11718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3" name="Google Shape;2833;p306"/>
          <p:cNvSpPr txBox="1">
            <a:spLocks noGrp="1"/>
          </p:cNvSpPr>
          <p:nvPr>
            <p:ph type="body" idx="6"/>
          </p:nvPr>
        </p:nvSpPr>
        <p:spPr>
          <a:xfrm>
            <a:off x="11718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4" name="Google Shape;2834;p306"/>
          <p:cNvSpPr txBox="1">
            <a:spLocks noGrp="1"/>
          </p:cNvSpPr>
          <p:nvPr>
            <p:ph type="body" idx="7"/>
          </p:nvPr>
        </p:nvSpPr>
        <p:spPr>
          <a:xfrm>
            <a:off x="10314066" y="5950425"/>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5" name="Google Shape;2835;p306"/>
          <p:cNvSpPr txBox="1">
            <a:spLocks noGrp="1"/>
          </p:cNvSpPr>
          <p:nvPr>
            <p:ph type="body" idx="8"/>
          </p:nvPr>
        </p:nvSpPr>
        <p:spPr>
          <a:xfrm>
            <a:off x="10314066" y="6841965"/>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6" name="Google Shape;2836;p306"/>
          <p:cNvSpPr txBox="1">
            <a:spLocks noGrp="1"/>
          </p:cNvSpPr>
          <p:nvPr>
            <p:ph type="body" idx="9"/>
          </p:nvPr>
        </p:nvSpPr>
        <p:spPr>
          <a:xfrm>
            <a:off x="11718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7" name="Google Shape;2837;p306"/>
          <p:cNvSpPr txBox="1">
            <a:spLocks noGrp="1"/>
          </p:cNvSpPr>
          <p:nvPr>
            <p:ph type="body" idx="13"/>
          </p:nvPr>
        </p:nvSpPr>
        <p:spPr>
          <a:xfrm>
            <a:off x="11718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8" name="Google Shape;2838;p306"/>
          <p:cNvSpPr txBox="1">
            <a:spLocks noGrp="1"/>
          </p:cNvSpPr>
          <p:nvPr>
            <p:ph type="body" idx="14"/>
          </p:nvPr>
        </p:nvSpPr>
        <p:spPr>
          <a:xfrm>
            <a:off x="10314066" y="1880598"/>
            <a:ext cx="6798600" cy="868800"/>
          </a:xfrm>
          <a:prstGeom prst="rect">
            <a:avLst/>
          </a:prstGeom>
          <a:noFill/>
          <a:ln>
            <a:noFill/>
          </a:ln>
        </p:spPr>
        <p:txBody>
          <a:bodyPr spcFirstLastPara="1" wrap="square" lIns="137150" tIns="68550" rIns="137150" bIns="68550" anchor="b" anchorCtr="0">
            <a:noAutofit/>
          </a:bodyPr>
          <a:lstStyle>
            <a:lvl1pPr marL="457200" lvl="0" indent="-228600" algn="ctr">
              <a:lnSpc>
                <a:spcPct val="90000"/>
              </a:lnSpc>
              <a:spcBef>
                <a:spcPts val="1500"/>
              </a:spcBef>
              <a:spcAft>
                <a:spcPts val="0"/>
              </a:spcAft>
              <a:buClr>
                <a:schemeClr val="lt1"/>
              </a:buClr>
              <a:buSzPts val="2400"/>
              <a:buNone/>
              <a:defRPr sz="2400">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39" name="Google Shape;2839;p306"/>
          <p:cNvSpPr txBox="1">
            <a:spLocks noGrp="1"/>
          </p:cNvSpPr>
          <p:nvPr>
            <p:ph type="body" idx="15"/>
          </p:nvPr>
        </p:nvSpPr>
        <p:spPr>
          <a:xfrm>
            <a:off x="10314066" y="2772138"/>
            <a:ext cx="6798600" cy="1485600"/>
          </a:xfrm>
          <a:prstGeom prst="rect">
            <a:avLst/>
          </a:prstGeom>
          <a:noFill/>
          <a:ln>
            <a:noFill/>
          </a:ln>
        </p:spPr>
        <p:txBody>
          <a:bodyPr spcFirstLastPara="1" wrap="square" lIns="0" tIns="68550" rIns="0" bIns="68550" anchor="t" anchorCtr="0">
            <a:noAutofit/>
          </a:bodyPr>
          <a:lstStyle>
            <a:lvl1pPr marL="457200" lvl="0" indent="-228600" algn="ctr">
              <a:lnSpc>
                <a:spcPct val="90000"/>
              </a:lnSpc>
              <a:spcBef>
                <a:spcPts val="1500"/>
              </a:spcBef>
              <a:spcAft>
                <a:spcPts val="0"/>
              </a:spcAft>
              <a:buClr>
                <a:schemeClr val="lt1"/>
              </a:buClr>
              <a:buSzPts val="9900"/>
              <a:buNone/>
              <a:defRPr sz="9900" b="1">
                <a:latin typeface="Arial"/>
                <a:ea typeface="Arial"/>
                <a:cs typeface="Arial"/>
                <a:sym typeface="Arial"/>
              </a:defRPr>
            </a:lvl1pPr>
            <a:lvl2pPr marL="914400" lvl="1" indent="-381000" algn="ctr">
              <a:lnSpc>
                <a:spcPct val="90000"/>
              </a:lnSpc>
              <a:spcBef>
                <a:spcPts val="900"/>
              </a:spcBef>
              <a:spcAft>
                <a:spcPts val="0"/>
              </a:spcAft>
              <a:buClr>
                <a:schemeClr val="lt1"/>
              </a:buClr>
              <a:buSzPts val="2400"/>
              <a:buChar char="•"/>
              <a:defRPr sz="2400">
                <a:latin typeface="Arial"/>
                <a:ea typeface="Arial"/>
                <a:cs typeface="Arial"/>
                <a:sym typeface="Arial"/>
              </a:defRPr>
            </a:lvl2pPr>
            <a:lvl3pPr marL="1371600" lvl="2" indent="-361950" algn="ctr">
              <a:lnSpc>
                <a:spcPct val="90000"/>
              </a:lnSpc>
              <a:spcBef>
                <a:spcPts val="900"/>
              </a:spcBef>
              <a:spcAft>
                <a:spcPts val="0"/>
              </a:spcAft>
              <a:buClr>
                <a:schemeClr val="lt1"/>
              </a:buClr>
              <a:buSzPts val="2100"/>
              <a:buChar char="•"/>
              <a:defRPr sz="2100">
                <a:latin typeface="Arial"/>
                <a:ea typeface="Arial"/>
                <a:cs typeface="Arial"/>
                <a:sym typeface="Arial"/>
              </a:defRPr>
            </a:lvl3pPr>
            <a:lvl4pPr marL="1828800" lvl="3" indent="-336550" algn="ctr">
              <a:lnSpc>
                <a:spcPct val="90000"/>
              </a:lnSpc>
              <a:spcBef>
                <a:spcPts val="900"/>
              </a:spcBef>
              <a:spcAft>
                <a:spcPts val="0"/>
              </a:spcAft>
              <a:buClr>
                <a:schemeClr val="lt1"/>
              </a:buClr>
              <a:buSzPts val="1700"/>
              <a:buChar char="•"/>
              <a:defRPr sz="1700">
                <a:latin typeface="Arial"/>
                <a:ea typeface="Arial"/>
                <a:cs typeface="Arial"/>
                <a:sym typeface="Arial"/>
              </a:defRPr>
            </a:lvl4pPr>
            <a:lvl5pPr marL="2286000" lvl="4" indent="-336550" algn="ctr">
              <a:lnSpc>
                <a:spcPct val="90000"/>
              </a:lnSpc>
              <a:spcBef>
                <a:spcPts val="900"/>
              </a:spcBef>
              <a:spcAft>
                <a:spcPts val="0"/>
              </a:spcAft>
              <a:buClr>
                <a:schemeClr val="lt1"/>
              </a:buClr>
              <a:buSzPts val="1700"/>
              <a:buChar char="•"/>
              <a:defRPr sz="1700">
                <a:latin typeface="Arial"/>
                <a:ea typeface="Arial"/>
                <a:cs typeface="Arial"/>
                <a:sym typeface="Arial"/>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40" name="Google Shape;2840;p306"/>
          <p:cNvSpPr txBox="1">
            <a:spLocks noGrp="1"/>
          </p:cNvSpPr>
          <p:nvPr>
            <p:ph type="body" idx="16"/>
          </p:nvPr>
        </p:nvSpPr>
        <p:spPr>
          <a:xfrm flipH="1">
            <a:off x="504000" y="877496"/>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41" name="Google Shape;2841;p306"/>
          <p:cNvSpPr txBox="1">
            <a:spLocks noGrp="1"/>
          </p:cNvSpPr>
          <p:nvPr>
            <p:ph type="body" idx="17"/>
          </p:nvPr>
        </p:nvSpPr>
        <p:spPr>
          <a:xfrm>
            <a:off x="351999" y="204789"/>
            <a:ext cx="7487100" cy="604800"/>
          </a:xfrm>
          <a:prstGeom prst="rect">
            <a:avLst/>
          </a:prstGeom>
          <a:noFill/>
          <a:ln>
            <a:noFill/>
          </a:ln>
        </p:spPr>
        <p:txBody>
          <a:bodyPr spcFirstLastPara="1" wrap="square" lIns="137150" tIns="68550" rIns="137150" bIns="68550" anchor="b" anchorCtr="0">
            <a:noAutofit/>
          </a:bodyPr>
          <a:lstStyle>
            <a:lvl1pPr marL="457200" lvl="0" indent="-228600" algn="l">
              <a:lnSpc>
                <a:spcPct val="90000"/>
              </a:lnSpc>
              <a:spcBef>
                <a:spcPts val="1500"/>
              </a:spcBef>
              <a:spcAft>
                <a:spcPts val="0"/>
              </a:spcAft>
              <a:buClr>
                <a:schemeClr val="lt1"/>
              </a:buClr>
              <a:buSzPts val="2400"/>
              <a:buNone/>
              <a:defRPr b="0">
                <a:solidFill>
                  <a:schemeClr val="lt1"/>
                </a:solidFill>
                <a:latin typeface="Arial"/>
                <a:ea typeface="Arial"/>
                <a:cs typeface="Arial"/>
                <a:sym typeface="Aria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grpSp>
        <p:nvGrpSpPr>
          <p:cNvPr id="2842" name="Google Shape;2842;p306"/>
          <p:cNvGrpSpPr/>
          <p:nvPr/>
        </p:nvGrpSpPr>
        <p:grpSpPr>
          <a:xfrm>
            <a:off x="-5411968" y="0"/>
            <a:ext cx="5261403" cy="6708150"/>
            <a:chOff x="838198" y="1150069"/>
            <a:chExt cx="3507602" cy="4472100"/>
          </a:xfrm>
        </p:grpSpPr>
        <p:sp>
          <p:nvSpPr>
            <p:cNvPr id="2843" name="Google Shape;2843;p306"/>
            <p:cNvSpPr/>
            <p:nvPr/>
          </p:nvSpPr>
          <p:spPr>
            <a:xfrm>
              <a:off x="838200" y="1150069"/>
              <a:ext cx="3507600" cy="44721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844" name="Google Shape;2844;p306"/>
            <p:cNvSpPr txBox="1"/>
            <p:nvPr/>
          </p:nvSpPr>
          <p:spPr>
            <a:xfrm>
              <a:off x="838200" y="1225485"/>
              <a:ext cx="3507600" cy="307800"/>
            </a:xfrm>
            <a:prstGeom prst="rect">
              <a:avLst/>
            </a:prstGeom>
            <a:noFill/>
            <a:ln>
              <a:noFill/>
            </a:ln>
          </p:spPr>
          <p:txBody>
            <a:bodyPr spcFirstLastPara="1" wrap="square" lIns="137150" tIns="68550" rIns="137150" bIns="68550"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How to insert an image</a:t>
              </a:r>
              <a:endParaRPr sz="2100" b="0" i="0" u="none" strike="noStrike" cap="none">
                <a:solidFill>
                  <a:srgbClr val="000000"/>
                </a:solidFill>
                <a:latin typeface="Arial"/>
                <a:ea typeface="Arial"/>
                <a:cs typeface="Arial"/>
                <a:sym typeface="Arial"/>
              </a:endParaRPr>
            </a:p>
          </p:txBody>
        </p:sp>
        <p:sp>
          <p:nvSpPr>
            <p:cNvPr id="2845" name="Google Shape;2845;p306"/>
            <p:cNvSpPr/>
            <p:nvPr/>
          </p:nvSpPr>
          <p:spPr>
            <a:xfrm>
              <a:off x="838200" y="1670231"/>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846" name="Google Shape;2846;p306"/>
            <p:cNvSpPr txBox="1"/>
            <p:nvPr/>
          </p:nvSpPr>
          <p:spPr>
            <a:xfrm>
              <a:off x="838200" y="1867808"/>
              <a:ext cx="3410700" cy="7389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1.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icon</a:t>
              </a:r>
              <a:r>
                <a:rPr lang="en-GB" sz="2100" b="0" i="0" u="none" strike="noStrike" cap="none">
                  <a:solidFill>
                    <a:srgbClr val="333333"/>
                  </a:solidFill>
                  <a:latin typeface="Arial"/>
                  <a:ea typeface="Arial"/>
                  <a:cs typeface="Arial"/>
                  <a:sym typeface="Arial"/>
                </a:rPr>
                <a:t> in the middle of the placeholder and choose the image from your computer.</a:t>
              </a:r>
              <a:endParaRPr sz="2100" b="0" i="0" u="none" strike="noStrike" cap="none">
                <a:solidFill>
                  <a:srgbClr val="000000"/>
                </a:solidFill>
                <a:latin typeface="Arial"/>
                <a:ea typeface="Arial"/>
                <a:cs typeface="Arial"/>
                <a:sym typeface="Arial"/>
              </a:endParaRPr>
            </a:p>
          </p:txBody>
        </p:sp>
        <p:sp>
          <p:nvSpPr>
            <p:cNvPr id="2847" name="Google Shape;2847;p306"/>
            <p:cNvSpPr txBox="1"/>
            <p:nvPr/>
          </p:nvSpPr>
          <p:spPr>
            <a:xfrm>
              <a:off x="838199" y="2650785"/>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2. </a:t>
              </a:r>
              <a:r>
                <a:rPr lang="en-GB" sz="2100" b="0" i="0" u="none" strike="noStrike" cap="none">
                  <a:solidFill>
                    <a:srgbClr val="333333"/>
                  </a:solidFill>
                  <a:latin typeface="Arial"/>
                  <a:ea typeface="Arial"/>
                  <a:cs typeface="Arial"/>
                  <a:sym typeface="Arial"/>
                </a:rPr>
                <a:t>Click on the </a:t>
              </a:r>
              <a:r>
                <a:rPr lang="en-GB" sz="2100" b="1" i="0" u="none" strike="noStrike" cap="none">
                  <a:solidFill>
                    <a:srgbClr val="333333"/>
                  </a:solidFill>
                  <a:latin typeface="Arial"/>
                  <a:ea typeface="Arial"/>
                  <a:cs typeface="Arial"/>
                  <a:sym typeface="Arial"/>
                </a:rPr>
                <a:t>Format Picture </a:t>
              </a:r>
              <a:r>
                <a:rPr lang="en-GB" sz="2100" b="0" i="0" u="none" strike="noStrike" cap="none">
                  <a:solidFill>
                    <a:srgbClr val="333333"/>
                  </a:solidFill>
                  <a:latin typeface="Arial"/>
                  <a:ea typeface="Arial"/>
                  <a:cs typeface="Arial"/>
                  <a:sym typeface="Arial"/>
                </a:rPr>
                <a:t>tab in the ribbon and use the tools to edit the image.</a:t>
              </a:r>
              <a:endParaRPr sz="2100" b="0" i="0" u="none" strike="noStrike" cap="none">
                <a:solidFill>
                  <a:srgbClr val="000000"/>
                </a:solidFill>
                <a:latin typeface="Arial"/>
                <a:ea typeface="Arial"/>
                <a:cs typeface="Arial"/>
                <a:sym typeface="Arial"/>
              </a:endParaRPr>
            </a:p>
          </p:txBody>
        </p:sp>
        <p:sp>
          <p:nvSpPr>
            <p:cNvPr id="2848" name="Google Shape;2848;p306"/>
            <p:cNvSpPr txBox="1"/>
            <p:nvPr/>
          </p:nvSpPr>
          <p:spPr>
            <a:xfrm>
              <a:off x="838198" y="3236009"/>
              <a:ext cx="3507600" cy="11697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3.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Crop</a:t>
              </a:r>
              <a:r>
                <a:rPr lang="en-GB" sz="2100" b="0" i="0" u="none" strike="noStrike" cap="none">
                  <a:solidFill>
                    <a:srgbClr val="333333"/>
                  </a:solidFill>
                  <a:latin typeface="Arial"/>
                  <a:ea typeface="Arial"/>
                  <a:cs typeface="Arial"/>
                  <a:sym typeface="Arial"/>
                </a:rPr>
                <a:t> to resize and move the image within the placeholder, using the white circles in the corners of the image. Click on the drop down arrow and choose </a:t>
              </a:r>
              <a:r>
                <a:rPr lang="en-GB" sz="2100" b="1" i="0" u="none" strike="noStrike" cap="none">
                  <a:solidFill>
                    <a:srgbClr val="333333"/>
                  </a:solidFill>
                  <a:latin typeface="Arial"/>
                  <a:ea typeface="Arial"/>
                  <a:cs typeface="Arial"/>
                  <a:sym typeface="Arial"/>
                </a:rPr>
                <a:t>Fit</a:t>
              </a:r>
              <a:r>
                <a:rPr lang="en-GB" sz="2100" b="0" i="0" u="none" strike="noStrike" cap="none">
                  <a:solidFill>
                    <a:srgbClr val="333333"/>
                  </a:solidFill>
                  <a:latin typeface="Arial"/>
                  <a:ea typeface="Arial"/>
                  <a:cs typeface="Arial"/>
                  <a:sym typeface="Arial"/>
                </a:rPr>
                <a:t> to fit the image to the placeholder.</a:t>
              </a:r>
              <a:endParaRPr sz="2100" b="0" i="0" u="none" strike="noStrike" cap="none">
                <a:solidFill>
                  <a:srgbClr val="000000"/>
                </a:solidFill>
                <a:latin typeface="Arial"/>
                <a:ea typeface="Arial"/>
                <a:cs typeface="Arial"/>
                <a:sym typeface="Arial"/>
              </a:endParaRPr>
            </a:p>
          </p:txBody>
        </p:sp>
        <p:sp>
          <p:nvSpPr>
            <p:cNvPr id="2849" name="Google Shape;2849;p306"/>
            <p:cNvSpPr txBox="1"/>
            <p:nvPr/>
          </p:nvSpPr>
          <p:spPr>
            <a:xfrm>
              <a:off x="838199" y="4448000"/>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4.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Colour</a:t>
              </a:r>
              <a:r>
                <a:rPr lang="en-GB" sz="2100" b="0" i="0" u="none" strike="noStrike" cap="none">
                  <a:solidFill>
                    <a:srgbClr val="333333"/>
                  </a:solidFill>
                  <a:latin typeface="Arial"/>
                  <a:ea typeface="Arial"/>
                  <a:cs typeface="Arial"/>
                  <a:sym typeface="Arial"/>
                </a:rPr>
                <a:t> to adjust the Saturation, Tone, and Colour.</a:t>
              </a:r>
              <a:endParaRPr sz="2100" b="0" i="0" u="none" strike="noStrike" cap="none">
                <a:solidFill>
                  <a:srgbClr val="000000"/>
                </a:solidFill>
                <a:latin typeface="Arial"/>
                <a:ea typeface="Arial"/>
                <a:cs typeface="Arial"/>
                <a:sym typeface="Arial"/>
              </a:endParaRPr>
            </a:p>
          </p:txBody>
        </p:sp>
        <p:sp>
          <p:nvSpPr>
            <p:cNvPr id="2850" name="Google Shape;2850;p306"/>
            <p:cNvSpPr txBox="1"/>
            <p:nvPr/>
          </p:nvSpPr>
          <p:spPr>
            <a:xfrm>
              <a:off x="838199" y="5039938"/>
              <a:ext cx="3507600" cy="523200"/>
            </a:xfrm>
            <a:prstGeom prst="rect">
              <a:avLst/>
            </a:prstGeom>
            <a:noFill/>
            <a:ln>
              <a:noFill/>
            </a:ln>
          </p:spPr>
          <p:txBody>
            <a:bodyPr spcFirstLastPara="1" wrap="square" lIns="137150" tIns="68550" rIns="137150" bIns="6855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GB" sz="2100" b="1" i="0" u="none" strike="noStrike" cap="none">
                  <a:solidFill>
                    <a:srgbClr val="333333"/>
                  </a:solidFill>
                  <a:latin typeface="Arial"/>
                  <a:ea typeface="Arial"/>
                  <a:cs typeface="Arial"/>
                  <a:sym typeface="Arial"/>
                </a:rPr>
                <a:t>5. </a:t>
              </a:r>
              <a:r>
                <a:rPr lang="en-GB" sz="2100" b="0" i="0" u="none" strike="noStrike" cap="none">
                  <a:solidFill>
                    <a:srgbClr val="333333"/>
                  </a:solidFill>
                  <a:latin typeface="Arial"/>
                  <a:ea typeface="Arial"/>
                  <a:cs typeface="Arial"/>
                  <a:sym typeface="Arial"/>
                </a:rPr>
                <a:t>Choose </a:t>
              </a:r>
              <a:r>
                <a:rPr lang="en-GB" sz="2100" b="1" i="0" u="none" strike="noStrike" cap="none">
                  <a:solidFill>
                    <a:srgbClr val="333333"/>
                  </a:solidFill>
                  <a:latin typeface="Arial"/>
                  <a:ea typeface="Arial"/>
                  <a:cs typeface="Arial"/>
                  <a:sym typeface="Arial"/>
                </a:rPr>
                <a:t>Picture Correction</a:t>
              </a:r>
              <a:r>
                <a:rPr lang="en-GB" sz="2100" b="0" i="0" u="none" strike="noStrike" cap="none">
                  <a:solidFill>
                    <a:srgbClr val="333333"/>
                  </a:solidFill>
                  <a:latin typeface="Arial"/>
                  <a:ea typeface="Arial"/>
                  <a:cs typeface="Arial"/>
                  <a:sym typeface="Arial"/>
                </a:rPr>
                <a:t> to adjust the Sharpness, Brightness, and Contrast.</a:t>
              </a:r>
              <a:endParaRPr sz="2100" b="0" i="0" u="none" strike="noStrike" cap="none">
                <a:solidFill>
                  <a:srgbClr val="000000"/>
                </a:solidFill>
                <a:latin typeface="Arial"/>
                <a:ea typeface="Arial"/>
                <a:cs typeface="Arial"/>
                <a:sym typeface="Arial"/>
              </a:endParaRPr>
            </a:p>
          </p:txBody>
        </p:sp>
      </p:grpSp>
      <p:pic>
        <p:nvPicPr>
          <p:cNvPr id="2851" name="Google Shape;2851;p306"/>
          <p:cNvPicPr preferRelativeResize="0"/>
          <p:nvPr/>
        </p:nvPicPr>
        <p:blipFill rotWithShape="1">
          <a:blip r:embed="rId2">
            <a:alphaModFix/>
          </a:blip>
          <a:srcRect/>
          <a:stretch/>
        </p:blipFill>
        <p:spPr>
          <a:xfrm>
            <a:off x="-7836210" y="3650631"/>
            <a:ext cx="2286000" cy="3057525"/>
          </a:xfrm>
          <a:prstGeom prst="rect">
            <a:avLst/>
          </a:prstGeom>
          <a:noFill/>
          <a:ln>
            <a:noFill/>
          </a:ln>
        </p:spPr>
      </p:pic>
      <p:sp>
        <p:nvSpPr>
          <p:cNvPr id="2852" name="Google Shape;2852;p306"/>
          <p:cNvSpPr txBox="1">
            <a:spLocks noGrp="1"/>
          </p:cNvSpPr>
          <p:nvPr>
            <p:ph type="body" idx="18"/>
          </p:nvPr>
        </p:nvSpPr>
        <p:spPr>
          <a:xfrm>
            <a:off x="10591802" y="204789"/>
            <a:ext cx="7334100" cy="604800"/>
          </a:xfrm>
          <a:prstGeom prst="rect">
            <a:avLst/>
          </a:prstGeom>
          <a:noFill/>
          <a:ln>
            <a:noFill/>
          </a:ln>
        </p:spPr>
        <p:txBody>
          <a:bodyPr spcFirstLastPara="1" wrap="square" lIns="137150" tIns="68550" rIns="137150" bIns="68550" anchor="b" anchorCtr="0">
            <a:noAutofit/>
          </a:bodyPr>
          <a:lstStyle>
            <a:lvl1pPr marL="457200" lvl="0" indent="-228600" algn="r">
              <a:lnSpc>
                <a:spcPct val="90000"/>
              </a:lnSpc>
              <a:spcBef>
                <a:spcPts val="1500"/>
              </a:spcBef>
              <a:spcAft>
                <a:spcPts val="0"/>
              </a:spcAft>
              <a:buClr>
                <a:schemeClr val="lt1"/>
              </a:buClr>
              <a:buSzPts val="2400"/>
              <a:buNone/>
              <a:defRPr b="0">
                <a:solidFill>
                  <a:schemeClr val="lt1"/>
                </a:solidFill>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53" name="Google Shape;2853;p306"/>
          <p:cNvSpPr txBox="1">
            <a:spLocks noGrp="1"/>
          </p:cNvSpPr>
          <p:nvPr>
            <p:ph type="dt" idx="10"/>
          </p:nvPr>
        </p:nvSpPr>
        <p:spPr>
          <a:xfrm>
            <a:off x="13816443" y="9794087"/>
            <a:ext cx="4114800" cy="438000"/>
          </a:xfrm>
          <a:prstGeom prst="rect">
            <a:avLst/>
          </a:prstGeom>
          <a:noFill/>
          <a:ln>
            <a:noFill/>
          </a:ln>
        </p:spPr>
        <p:txBody>
          <a:bodyPr spcFirstLastPara="1" wrap="square" lIns="137150" tIns="68550" rIns="137150" bIns="68550" anchor="ctr" anchorCtr="0">
            <a:noAutofit/>
          </a:bodyPr>
          <a:lstStyle>
            <a:lvl1pPr lvl="0" algn="r">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854" name="Google Shape;2854;p306"/>
          <p:cNvSpPr txBox="1">
            <a:spLocks noGrp="1"/>
          </p:cNvSpPr>
          <p:nvPr>
            <p:ph type="ftr" idx="11"/>
          </p:nvPr>
        </p:nvSpPr>
        <p:spPr>
          <a:xfrm>
            <a:off x="352000" y="9794087"/>
            <a:ext cx="6172200" cy="438000"/>
          </a:xfrm>
          <a:prstGeom prst="rect">
            <a:avLst/>
          </a:prstGeom>
          <a:noFill/>
          <a:ln>
            <a:noFill/>
          </a:ln>
        </p:spPr>
        <p:txBody>
          <a:bodyPr spcFirstLastPara="1" wrap="square" lIns="137150" tIns="68550" rIns="137150" bIns="68550" anchor="ctr" anchorCtr="0">
            <a:noAutofit/>
          </a:bodyPr>
          <a:lstStyle>
            <a:lvl1pPr lvl="0" algn="l">
              <a:lnSpc>
                <a:spcPct val="90000"/>
              </a:lnSpc>
              <a:spcBef>
                <a:spcPts val="0"/>
              </a:spcBef>
              <a:spcAft>
                <a:spcPts val="0"/>
              </a:spcAft>
              <a:buSzPts val="2100"/>
              <a:buNone/>
              <a:defRPr sz="2100"/>
            </a:lvl1pPr>
            <a:lvl2pPr lvl="1" algn="l">
              <a:lnSpc>
                <a:spcPct val="100000"/>
              </a:lnSpc>
              <a:spcBef>
                <a:spcPts val="900"/>
              </a:spcBef>
              <a:spcAft>
                <a:spcPts val="0"/>
              </a:spcAft>
              <a:buSzPts val="2100"/>
              <a:buNone/>
              <a:defRPr sz="2100"/>
            </a:lvl2pPr>
            <a:lvl3pPr lvl="2" algn="l">
              <a:lnSpc>
                <a:spcPct val="100000"/>
              </a:lnSpc>
              <a:spcBef>
                <a:spcPts val="0"/>
              </a:spcBef>
              <a:spcAft>
                <a:spcPts val="0"/>
              </a:spcAft>
              <a:buSzPts val="2100"/>
              <a:buNone/>
              <a:defRPr sz="2100"/>
            </a:lvl3pPr>
            <a:lvl4pPr lvl="3" algn="l">
              <a:lnSpc>
                <a:spcPct val="100000"/>
              </a:lnSpc>
              <a:spcBef>
                <a:spcPts val="0"/>
              </a:spcBef>
              <a:spcAft>
                <a:spcPts val="0"/>
              </a:spcAft>
              <a:buSzPts val="2100"/>
              <a:buNone/>
              <a:defRPr sz="2100"/>
            </a:lvl4pPr>
            <a:lvl5pPr lvl="4" algn="l">
              <a:lnSpc>
                <a:spcPct val="100000"/>
              </a:lnSpc>
              <a:spcBef>
                <a:spcPts val="0"/>
              </a:spcBef>
              <a:spcAft>
                <a:spcPts val="0"/>
              </a:spcAft>
              <a:buSzPts val="2100"/>
              <a:buNone/>
              <a:defRPr sz="2100"/>
            </a:lvl5pPr>
            <a:lvl6pPr lvl="5" algn="l">
              <a:lnSpc>
                <a:spcPct val="100000"/>
              </a:lnSpc>
              <a:spcBef>
                <a:spcPts val="0"/>
              </a:spcBef>
              <a:spcAft>
                <a:spcPts val="0"/>
              </a:spcAft>
              <a:buSzPts val="2100"/>
              <a:buNone/>
              <a:defRPr sz="2100"/>
            </a:lvl6pPr>
            <a:lvl7pPr lvl="6" algn="l">
              <a:lnSpc>
                <a:spcPct val="100000"/>
              </a:lnSpc>
              <a:spcBef>
                <a:spcPts val="0"/>
              </a:spcBef>
              <a:spcAft>
                <a:spcPts val="0"/>
              </a:spcAft>
              <a:buSzPts val="2100"/>
              <a:buNone/>
              <a:defRPr sz="2100"/>
            </a:lvl7pPr>
            <a:lvl8pPr lvl="7" algn="l">
              <a:lnSpc>
                <a:spcPct val="100000"/>
              </a:lnSpc>
              <a:spcBef>
                <a:spcPts val="0"/>
              </a:spcBef>
              <a:spcAft>
                <a:spcPts val="0"/>
              </a:spcAft>
              <a:buSzPts val="2100"/>
              <a:buNone/>
              <a:defRPr sz="2100"/>
            </a:lvl8pPr>
            <a:lvl9pPr lvl="8" algn="l">
              <a:lnSpc>
                <a:spcPct val="100000"/>
              </a:lnSpc>
              <a:spcBef>
                <a:spcPts val="0"/>
              </a:spcBef>
              <a:spcAft>
                <a:spcPts val="0"/>
              </a:spcAft>
              <a:buSzPts val="2100"/>
              <a:buNone/>
              <a:defRPr sz="2100"/>
            </a:lvl9pPr>
          </a:lstStyle>
          <a:p>
            <a:endParaRPr/>
          </a:p>
        </p:txBody>
      </p:sp>
      <p:sp>
        <p:nvSpPr>
          <p:cNvPr id="2855" name="Google Shape;2855;p306"/>
          <p:cNvSpPr txBox="1">
            <a:spLocks noGrp="1"/>
          </p:cNvSpPr>
          <p:nvPr>
            <p:ph type="sldNum" idx="12"/>
          </p:nvPr>
        </p:nvSpPr>
        <p:spPr>
          <a:xfrm>
            <a:off x="8568929" y="9794087"/>
            <a:ext cx="1150200" cy="438000"/>
          </a:xfrm>
          <a:prstGeom prst="rect">
            <a:avLst/>
          </a:prstGeom>
          <a:noFill/>
          <a:ln>
            <a:noFill/>
          </a:ln>
        </p:spPr>
        <p:txBody>
          <a:bodyPr spcFirstLastPara="1" wrap="square" lIns="137150" tIns="68550" rIns="137150" bIns="68550" anchor="ctr" anchorCtr="0">
            <a:noAutofit/>
          </a:bodyPr>
          <a:lstStyle>
            <a:lvl1pPr marL="0" marR="0" lvl="0"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1pPr>
            <a:lvl2pPr marL="0" marR="0" lvl="1"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2pPr>
            <a:lvl3pPr marL="0" marR="0" lvl="2"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3pPr>
            <a:lvl4pPr marL="0" marR="0" lvl="3"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4pPr>
            <a:lvl5pPr marL="0" marR="0" lvl="4"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5pPr>
            <a:lvl6pPr marL="0" marR="0" lvl="5"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6pPr>
            <a:lvl7pPr marL="0" marR="0" lvl="6"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7pPr>
            <a:lvl8pPr marL="0" marR="0" lvl="7"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8pPr>
            <a:lvl9pPr marL="0" marR="0" lvl="8" indent="0" algn="ctr">
              <a:lnSpc>
                <a:spcPct val="90000"/>
              </a:lnSpc>
              <a:spcBef>
                <a:spcPts val="0"/>
              </a:spcBef>
              <a:spcAft>
                <a:spcPts val="0"/>
              </a:spcAft>
              <a:buClr>
                <a:srgbClr val="000000"/>
              </a:buClr>
              <a:buSzPts val="2400"/>
              <a:buFont typeface="Arial"/>
              <a:buNone/>
              <a:defRPr sz="2400" b="0" i="0" u="none" strike="noStrike" cap="none">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
        <p:nvSpPr>
          <p:cNvPr id="2856" name="Google Shape;2856;p306"/>
          <p:cNvSpPr txBox="1">
            <a:spLocks noGrp="1"/>
          </p:cNvSpPr>
          <p:nvPr>
            <p:ph type="body" idx="19"/>
          </p:nvPr>
        </p:nvSpPr>
        <p:spPr>
          <a:xfrm flipH="1">
            <a:off x="504000" y="9732011"/>
            <a:ext cx="17280000" cy="10800"/>
          </a:xfrm>
          <a:prstGeom prst="rect">
            <a:avLst/>
          </a:prstGeom>
          <a:solidFill>
            <a:schemeClr val="lt1"/>
          </a:solidFill>
          <a:ln>
            <a:noFill/>
          </a:ln>
        </p:spPr>
        <p:txBody>
          <a:bodyPr spcFirstLastPara="1" wrap="square" lIns="137150" tIns="68550" rIns="137150" bIns="68550" anchor="t" anchorCtr="0">
            <a:noAutofit/>
          </a:bodyPr>
          <a:lstStyle>
            <a:lvl1pPr marL="457200" lvl="0" indent="-228600" algn="l">
              <a:lnSpc>
                <a:spcPct val="90000"/>
              </a:lnSpc>
              <a:spcBef>
                <a:spcPts val="1500"/>
              </a:spcBef>
              <a:spcAft>
                <a:spcPts val="0"/>
              </a:spcAft>
              <a:buClr>
                <a:schemeClr val="lt1"/>
              </a:buClr>
              <a:buSzPts val="2400"/>
              <a:buNone/>
              <a:defRPr/>
            </a:lvl1pPr>
            <a:lvl2pPr marL="914400" lvl="1" indent="-400050" algn="l">
              <a:lnSpc>
                <a:spcPct val="90000"/>
              </a:lnSpc>
              <a:spcBef>
                <a:spcPts val="900"/>
              </a:spcBef>
              <a:spcAft>
                <a:spcPts val="0"/>
              </a:spcAft>
              <a:buClr>
                <a:schemeClr val="lt1"/>
              </a:buClr>
              <a:buSzPts val="2700"/>
              <a:buChar char="•"/>
              <a:defRPr/>
            </a:lvl2pPr>
            <a:lvl3pPr marL="1371600" lvl="2" indent="-400050" algn="l">
              <a:lnSpc>
                <a:spcPct val="90000"/>
              </a:lnSpc>
              <a:spcBef>
                <a:spcPts val="900"/>
              </a:spcBef>
              <a:spcAft>
                <a:spcPts val="0"/>
              </a:spcAft>
              <a:buClr>
                <a:schemeClr val="lt1"/>
              </a:buClr>
              <a:buSzPts val="2700"/>
              <a:buChar char="•"/>
              <a:defRPr/>
            </a:lvl3pPr>
            <a:lvl4pPr marL="1828800" lvl="3" indent="-400050" algn="l">
              <a:lnSpc>
                <a:spcPct val="90000"/>
              </a:lnSpc>
              <a:spcBef>
                <a:spcPts val="900"/>
              </a:spcBef>
              <a:spcAft>
                <a:spcPts val="0"/>
              </a:spcAft>
              <a:buClr>
                <a:schemeClr val="lt1"/>
              </a:buClr>
              <a:buSzPts val="2700"/>
              <a:buChar char="•"/>
              <a:defRPr/>
            </a:lvl4pPr>
            <a:lvl5pPr marL="2286000" lvl="4" indent="-400050" algn="l">
              <a:lnSpc>
                <a:spcPct val="90000"/>
              </a:lnSpc>
              <a:spcBef>
                <a:spcPts val="900"/>
              </a:spcBef>
              <a:spcAft>
                <a:spcPts val="0"/>
              </a:spcAft>
              <a:buClr>
                <a:schemeClr val="lt1"/>
              </a:buClr>
              <a:buSzPts val="2700"/>
              <a:buChar char="•"/>
              <a:defRPr/>
            </a:lvl5pPr>
            <a:lvl6pPr marL="2743200" lvl="5" indent="-400050" algn="l">
              <a:lnSpc>
                <a:spcPct val="90000"/>
              </a:lnSpc>
              <a:spcBef>
                <a:spcPts val="900"/>
              </a:spcBef>
              <a:spcAft>
                <a:spcPts val="0"/>
              </a:spcAft>
              <a:buClr>
                <a:schemeClr val="lt1"/>
              </a:buClr>
              <a:buSzPts val="2700"/>
              <a:buChar char="•"/>
              <a:defRPr/>
            </a:lvl6pPr>
            <a:lvl7pPr marL="3200400" lvl="6" indent="-400050" algn="l">
              <a:lnSpc>
                <a:spcPct val="90000"/>
              </a:lnSpc>
              <a:spcBef>
                <a:spcPts val="800"/>
              </a:spcBef>
              <a:spcAft>
                <a:spcPts val="0"/>
              </a:spcAft>
              <a:buClr>
                <a:schemeClr val="lt1"/>
              </a:buClr>
              <a:buSzPts val="2700"/>
              <a:buChar char="•"/>
              <a:defRPr/>
            </a:lvl7pPr>
            <a:lvl8pPr marL="3657600" lvl="7" indent="-400050" algn="l">
              <a:lnSpc>
                <a:spcPct val="90000"/>
              </a:lnSpc>
              <a:spcBef>
                <a:spcPts val="800"/>
              </a:spcBef>
              <a:spcAft>
                <a:spcPts val="0"/>
              </a:spcAft>
              <a:buClr>
                <a:schemeClr val="lt1"/>
              </a:buClr>
              <a:buSzPts val="2700"/>
              <a:buChar char="•"/>
              <a:defRPr/>
            </a:lvl8pPr>
            <a:lvl9pPr marL="4114800" lvl="8" indent="-400050" algn="l">
              <a:lnSpc>
                <a:spcPct val="90000"/>
              </a:lnSpc>
              <a:spcBef>
                <a:spcPts val="800"/>
              </a:spcBef>
              <a:spcAft>
                <a:spcPts val="0"/>
              </a:spcAft>
              <a:buClr>
                <a:schemeClr val="lt1"/>
              </a:buClr>
              <a:buSzPts val="2700"/>
              <a:buChar char="•"/>
              <a:defRPr/>
            </a:lvl9pPr>
          </a:lstStyle>
          <a:p>
            <a:endParaRPr/>
          </a:p>
        </p:txBody>
      </p:sp>
      <p:sp>
        <p:nvSpPr>
          <p:cNvPr id="2857" name="Google Shape;2857;p306"/>
          <p:cNvSpPr>
            <a:spLocks noGrp="1"/>
          </p:cNvSpPr>
          <p:nvPr>
            <p:ph type="pic" idx="20"/>
          </p:nvPr>
        </p:nvSpPr>
        <p:spPr>
          <a:xfrm>
            <a:off x="0" y="0"/>
            <a:ext cx="9142200" cy="5146200"/>
          </a:xfrm>
          <a:prstGeom prst="rect">
            <a:avLst/>
          </a:prstGeom>
          <a:noFill/>
          <a:ln>
            <a:noFill/>
          </a:ln>
        </p:spPr>
      </p:sp>
      <p:sp>
        <p:nvSpPr>
          <p:cNvPr id="2858" name="Google Shape;2858;p306"/>
          <p:cNvSpPr>
            <a:spLocks noGrp="1"/>
          </p:cNvSpPr>
          <p:nvPr>
            <p:ph type="pic" idx="21"/>
          </p:nvPr>
        </p:nvSpPr>
        <p:spPr>
          <a:xfrm>
            <a:off x="9142200" y="0"/>
            <a:ext cx="9142200" cy="5146200"/>
          </a:xfrm>
          <a:prstGeom prst="rect">
            <a:avLst/>
          </a:prstGeom>
          <a:noFill/>
          <a:ln>
            <a:noFill/>
          </a:ln>
        </p:spPr>
      </p:sp>
      <p:sp>
        <p:nvSpPr>
          <p:cNvPr id="2859" name="Google Shape;2859;p306"/>
          <p:cNvSpPr>
            <a:spLocks noGrp="1"/>
          </p:cNvSpPr>
          <p:nvPr>
            <p:ph type="pic" idx="22"/>
          </p:nvPr>
        </p:nvSpPr>
        <p:spPr>
          <a:xfrm>
            <a:off x="9142200" y="5140800"/>
            <a:ext cx="9142200" cy="5146200"/>
          </a:xfrm>
          <a:prstGeom prst="rect">
            <a:avLst/>
          </a:prstGeom>
          <a:noFill/>
          <a:ln>
            <a:noFill/>
          </a:ln>
        </p:spPr>
      </p:sp>
      <p:sp>
        <p:nvSpPr>
          <p:cNvPr id="2860" name="Google Shape;2860;p306"/>
          <p:cNvSpPr>
            <a:spLocks noGrp="1"/>
          </p:cNvSpPr>
          <p:nvPr>
            <p:ph type="pic" idx="23"/>
          </p:nvPr>
        </p:nvSpPr>
        <p:spPr>
          <a:xfrm>
            <a:off x="0" y="5140800"/>
            <a:ext cx="9142200" cy="5146200"/>
          </a:xfrm>
          <a:prstGeom prst="rect">
            <a:avLst/>
          </a:prstGeom>
          <a:noFill/>
          <a:ln>
            <a:noFill/>
          </a:ln>
        </p:spPr>
      </p:sp>
      <p:grpSp>
        <p:nvGrpSpPr>
          <p:cNvPr id="2861" name="Google Shape;2861;p306"/>
          <p:cNvGrpSpPr/>
          <p:nvPr/>
        </p:nvGrpSpPr>
        <p:grpSpPr>
          <a:xfrm>
            <a:off x="-5411970" y="6876188"/>
            <a:ext cx="5261403" cy="3119400"/>
            <a:chOff x="397357" y="1593847"/>
            <a:chExt cx="3507602" cy="2079600"/>
          </a:xfrm>
        </p:grpSpPr>
        <p:sp>
          <p:nvSpPr>
            <p:cNvPr id="2862" name="Google Shape;2862;p306"/>
            <p:cNvSpPr/>
            <p:nvPr/>
          </p:nvSpPr>
          <p:spPr>
            <a:xfrm>
              <a:off x="397357" y="1593847"/>
              <a:ext cx="3504600" cy="2079600"/>
            </a:xfrm>
            <a:prstGeom prst="rect">
              <a:avLst/>
            </a:prstGeom>
            <a:solidFill>
              <a:srgbClr val="F8F8F8"/>
            </a:solid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sp>
          <p:nvSpPr>
            <p:cNvPr id="2863" name="Google Shape;2863;p306"/>
            <p:cNvSpPr txBox="1"/>
            <p:nvPr/>
          </p:nvSpPr>
          <p:spPr>
            <a:xfrm>
              <a:off x="548549" y="1656260"/>
              <a:ext cx="3132600" cy="394500"/>
            </a:xfrm>
            <a:prstGeom prst="rect">
              <a:avLst/>
            </a:prstGeom>
            <a:noFill/>
            <a:ln>
              <a:noFill/>
            </a:ln>
          </p:spPr>
          <p:txBody>
            <a:bodyPr spcFirstLastPara="1" wrap="square" lIns="137150" tIns="68550" rIns="137150" bIns="68550" anchor="ctr" anchorCtr="0">
              <a:noAutofit/>
            </a:bodyPr>
            <a:lstStyle/>
            <a:p>
              <a:pPr marL="0" marR="0" lvl="0" indent="0" algn="ctr"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This slide is pre-animated</a:t>
              </a:r>
              <a:endParaRPr sz="2100" b="0" i="0" u="none" strike="noStrike" cap="none">
                <a:solidFill>
                  <a:srgbClr val="333333"/>
                </a:solidFill>
                <a:latin typeface="Arial"/>
                <a:ea typeface="Arial"/>
                <a:cs typeface="Arial"/>
                <a:sym typeface="Arial"/>
              </a:endParaRPr>
            </a:p>
          </p:txBody>
        </p:sp>
        <p:sp>
          <p:nvSpPr>
            <p:cNvPr id="2864" name="Google Shape;2864;p306"/>
            <p:cNvSpPr txBox="1"/>
            <p:nvPr/>
          </p:nvSpPr>
          <p:spPr>
            <a:xfrm>
              <a:off x="503242" y="2271699"/>
              <a:ext cx="3293100" cy="1214100"/>
            </a:xfrm>
            <a:prstGeom prst="rect">
              <a:avLst/>
            </a:prstGeom>
            <a:noFill/>
            <a:ln>
              <a:noFill/>
            </a:ln>
          </p:spPr>
          <p:txBody>
            <a:bodyPr spcFirstLastPara="1" wrap="square" lIns="137150" tIns="68550" rIns="137150" bIns="68550" anchor="t" anchorCtr="0">
              <a:noAutofit/>
            </a:bodyPr>
            <a:lstStyle/>
            <a:p>
              <a:pPr marL="0" marR="0" lvl="0" indent="0" algn="l" rtl="0">
                <a:lnSpc>
                  <a:spcPct val="90000"/>
                </a:lnSpc>
                <a:spcBef>
                  <a:spcPts val="0"/>
                </a:spcBef>
                <a:spcAft>
                  <a:spcPts val="0"/>
                </a:spcAft>
                <a:buClr>
                  <a:srgbClr val="000000"/>
                </a:buClr>
                <a:buSzPts val="2100"/>
                <a:buFont typeface="Arial"/>
                <a:buNone/>
              </a:pPr>
              <a:r>
                <a:rPr lang="en-GB" sz="2100" b="0" i="0" u="none" strike="noStrike" cap="none">
                  <a:solidFill>
                    <a:srgbClr val="333333"/>
                  </a:solidFill>
                  <a:latin typeface="Arial"/>
                  <a:ea typeface="Arial"/>
                  <a:cs typeface="Arial"/>
                  <a:sym typeface="Arial"/>
                </a:rPr>
                <a:t>If you would like to remove the animations, click on the animation tab in the ribbon and open your animation pane. Click on an animation, then on the dropdown arrow choose “Copy effects to slide” and delete them.</a:t>
              </a:r>
              <a:endParaRPr sz="2100" b="0" i="0" u="none" strike="noStrike" cap="none">
                <a:solidFill>
                  <a:srgbClr val="333333"/>
                </a:solidFill>
                <a:latin typeface="Arial"/>
                <a:ea typeface="Arial"/>
                <a:cs typeface="Arial"/>
                <a:sym typeface="Arial"/>
              </a:endParaRPr>
            </a:p>
          </p:txBody>
        </p:sp>
        <p:sp>
          <p:nvSpPr>
            <p:cNvPr id="2865" name="Google Shape;2865;p306"/>
            <p:cNvSpPr/>
            <p:nvPr/>
          </p:nvSpPr>
          <p:spPr>
            <a:xfrm>
              <a:off x="397359" y="2142059"/>
              <a:ext cx="3507600" cy="36000"/>
            </a:xfrm>
            <a:prstGeom prst="rect">
              <a:avLst/>
            </a:prstGeom>
            <a:solidFill>
              <a:schemeClr val="accent1"/>
            </a:solidFill>
            <a:ln>
              <a:noFill/>
            </a:ln>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Clr>
                  <a:srgbClr val="000000"/>
                </a:buClr>
                <a:buSzPts val="2100"/>
                <a:buFont typeface="Arial"/>
                <a:buNone/>
              </a:pPr>
              <a:endParaRPr sz="2100" b="0" i="0" u="none" strike="noStrike" cap="none">
                <a:solidFill>
                  <a:srgbClr val="333333"/>
                </a:solidFill>
                <a:latin typeface="Arial"/>
                <a:ea typeface="Arial"/>
                <a:cs typeface="Arial"/>
                <a:sym typeface="Arial"/>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828"/>
                                        </p:tgtEl>
                                        <p:attrNameLst>
                                          <p:attrName>style.visibility</p:attrName>
                                        </p:attrNameLst>
                                      </p:cBhvr>
                                      <p:to>
                                        <p:strVal val="visible"/>
                                      </p:to>
                                    </p:set>
                                    <p:anim calcmode="lin" valueType="num">
                                      <p:cBhvr additive="base">
                                        <p:cTn id="7" dur="500"/>
                                        <p:tgtEl>
                                          <p:spTgt spid="2828"/>
                                        </p:tgtEl>
                                        <p:attrNameLst>
                                          <p:attrName>ppt_x</p:attrName>
                                        </p:attrNameLst>
                                      </p:cBhvr>
                                      <p:tavLst>
                                        <p:tav tm="0">
                                          <p:val>
                                            <p:strVal val="#ppt_x-1"/>
                                          </p:val>
                                        </p:tav>
                                        <p:tav tm="100000">
                                          <p:val>
                                            <p:strVal val="#ppt_x"/>
                                          </p:val>
                                        </p:tav>
                                      </p:tavLst>
                                    </p:anim>
                                  </p:childTnLst>
                                </p:cTn>
                              </p:par>
                              <p:par>
                                <p:cTn id="8" presetID="2" presetClass="entr" presetSubtype="1" fill="hold" nodeType="withEffect">
                                  <p:stCondLst>
                                    <p:cond delay="500"/>
                                  </p:stCondLst>
                                  <p:childTnLst>
                                    <p:set>
                                      <p:cBhvr>
                                        <p:cTn id="9" dur="1" fill="hold">
                                          <p:stCondLst>
                                            <p:cond delay="0"/>
                                          </p:stCondLst>
                                        </p:cTn>
                                        <p:tgtEl>
                                          <p:spTgt spid="2830"/>
                                        </p:tgtEl>
                                        <p:attrNameLst>
                                          <p:attrName>style.visibility</p:attrName>
                                        </p:attrNameLst>
                                      </p:cBhvr>
                                      <p:to>
                                        <p:strVal val="visible"/>
                                      </p:to>
                                    </p:set>
                                    <p:anim calcmode="lin" valueType="num">
                                      <p:cBhvr additive="base">
                                        <p:cTn id="10" dur="500"/>
                                        <p:tgtEl>
                                          <p:spTgt spid="2830"/>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500"/>
                                  </p:stCondLst>
                                  <p:childTnLst>
                                    <p:set>
                                      <p:cBhvr>
                                        <p:cTn id="12" dur="1" fill="hold">
                                          <p:stCondLst>
                                            <p:cond delay="0"/>
                                          </p:stCondLst>
                                        </p:cTn>
                                        <p:tgtEl>
                                          <p:spTgt spid="2831"/>
                                        </p:tgtEl>
                                        <p:attrNameLst>
                                          <p:attrName>style.visibility</p:attrName>
                                        </p:attrNameLst>
                                      </p:cBhvr>
                                      <p:to>
                                        <p:strVal val="visible"/>
                                      </p:to>
                                    </p:set>
                                    <p:anim calcmode="lin" valueType="num">
                                      <p:cBhvr additive="base">
                                        <p:cTn id="13" dur="500"/>
                                        <p:tgtEl>
                                          <p:spTgt spid="2831"/>
                                        </p:tgtEl>
                                        <p:attrNameLst>
                                          <p:attrName>ppt_y</p:attrName>
                                        </p:attrNameLst>
                                      </p:cBhvr>
                                      <p:tavLst>
                                        <p:tav tm="0">
                                          <p:val>
                                            <p:strVal val="#ppt_y+1"/>
                                          </p:val>
                                        </p:tav>
                                        <p:tav tm="100000">
                                          <p:val>
                                            <p:strVal val="#ppt_y"/>
                                          </p:val>
                                        </p:tav>
                                      </p:tavLst>
                                    </p:anim>
                                  </p:childTnLst>
                                </p:cTn>
                              </p:par>
                              <p:par>
                                <p:cTn id="14" presetID="2" presetClass="entr" presetSubtype="2" fill="hold" nodeType="withEffect">
                                  <p:stCondLst>
                                    <p:cond delay="500"/>
                                  </p:stCondLst>
                                  <p:childTnLst>
                                    <p:set>
                                      <p:cBhvr>
                                        <p:cTn id="15" dur="1" fill="hold">
                                          <p:stCondLst>
                                            <p:cond delay="0"/>
                                          </p:stCondLst>
                                        </p:cTn>
                                        <p:tgtEl>
                                          <p:spTgt spid="2829"/>
                                        </p:tgtEl>
                                        <p:attrNameLst>
                                          <p:attrName>style.visibility</p:attrName>
                                        </p:attrNameLst>
                                      </p:cBhvr>
                                      <p:to>
                                        <p:strVal val="visible"/>
                                      </p:to>
                                    </p:set>
                                    <p:anim calcmode="lin" valueType="num">
                                      <p:cBhvr additive="base">
                                        <p:cTn id="16" dur="500"/>
                                        <p:tgtEl>
                                          <p:spTgt spid="2829"/>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750"/>
                                  </p:stCondLst>
                                  <p:childTnLst>
                                    <p:set>
                                      <p:cBhvr>
                                        <p:cTn id="18" dur="1" fill="hold">
                                          <p:stCondLst>
                                            <p:cond delay="0"/>
                                          </p:stCondLst>
                                        </p:cTn>
                                        <p:tgtEl>
                                          <p:spTgt spid="2836"/>
                                        </p:tgtEl>
                                        <p:attrNameLst>
                                          <p:attrName>style.visibility</p:attrName>
                                        </p:attrNameLst>
                                      </p:cBhvr>
                                      <p:to>
                                        <p:strVal val="visible"/>
                                      </p:to>
                                    </p:set>
                                    <p:animEffect transition="in" filter="fade">
                                      <p:cBhvr>
                                        <p:cTn id="19" dur="500"/>
                                        <p:tgtEl>
                                          <p:spTgt spid="2836"/>
                                        </p:tgtEl>
                                      </p:cBhvr>
                                    </p:animEffect>
                                  </p:childTnLst>
                                </p:cTn>
                              </p:par>
                              <p:par>
                                <p:cTn id="20" presetID="10" presetClass="entr" presetSubtype="0" fill="hold" nodeType="withEffect">
                                  <p:stCondLst>
                                    <p:cond delay="750"/>
                                  </p:stCondLst>
                                  <p:childTnLst>
                                    <p:set>
                                      <p:cBhvr>
                                        <p:cTn id="21" dur="1" fill="hold">
                                          <p:stCondLst>
                                            <p:cond delay="0"/>
                                          </p:stCondLst>
                                        </p:cTn>
                                        <p:tgtEl>
                                          <p:spTgt spid="2837">
                                            <p:txEl>
                                              <p:pRg st="0" end="0"/>
                                            </p:txEl>
                                          </p:spTgt>
                                        </p:tgtEl>
                                        <p:attrNameLst>
                                          <p:attrName>style.visibility</p:attrName>
                                        </p:attrNameLst>
                                      </p:cBhvr>
                                      <p:to>
                                        <p:strVal val="visible"/>
                                      </p:to>
                                    </p:set>
                                    <p:animEffect transition="in" filter="fade">
                                      <p:cBhvr>
                                        <p:cTn id="22" dur="500"/>
                                        <p:tgtEl>
                                          <p:spTgt spid="2837">
                                            <p:txEl>
                                              <p:pRg st="0" end="0"/>
                                            </p:txEl>
                                          </p:spTgt>
                                        </p:tgtEl>
                                      </p:cBhvr>
                                    </p:animEffect>
                                  </p:childTnLst>
                                </p:cTn>
                              </p:par>
                              <p:par>
                                <p:cTn id="23" presetID="10" presetClass="entr" presetSubtype="0" fill="hold" nodeType="withEffect">
                                  <p:stCondLst>
                                    <p:cond delay="750"/>
                                  </p:stCondLst>
                                  <p:childTnLst>
                                    <p:set>
                                      <p:cBhvr>
                                        <p:cTn id="24" dur="1" fill="hold">
                                          <p:stCondLst>
                                            <p:cond delay="0"/>
                                          </p:stCondLst>
                                        </p:cTn>
                                        <p:tgtEl>
                                          <p:spTgt spid="2837">
                                            <p:txEl>
                                              <p:pRg st="1" end="1"/>
                                            </p:txEl>
                                          </p:spTgt>
                                        </p:tgtEl>
                                        <p:attrNameLst>
                                          <p:attrName>style.visibility</p:attrName>
                                        </p:attrNameLst>
                                      </p:cBhvr>
                                      <p:to>
                                        <p:strVal val="visible"/>
                                      </p:to>
                                    </p:set>
                                    <p:animEffect transition="in" filter="fade">
                                      <p:cBhvr>
                                        <p:cTn id="25" dur="500"/>
                                        <p:tgtEl>
                                          <p:spTgt spid="2837">
                                            <p:txEl>
                                              <p:pRg st="1" end="1"/>
                                            </p:txEl>
                                          </p:spTgt>
                                        </p:tgtEl>
                                      </p:cBhvr>
                                    </p:animEffect>
                                  </p:childTnLst>
                                </p:cTn>
                              </p:par>
                              <p:par>
                                <p:cTn id="26" presetID="10" presetClass="entr" presetSubtype="0" fill="hold" nodeType="withEffect">
                                  <p:stCondLst>
                                    <p:cond delay="750"/>
                                  </p:stCondLst>
                                  <p:childTnLst>
                                    <p:set>
                                      <p:cBhvr>
                                        <p:cTn id="27" dur="1" fill="hold">
                                          <p:stCondLst>
                                            <p:cond delay="0"/>
                                          </p:stCondLst>
                                        </p:cTn>
                                        <p:tgtEl>
                                          <p:spTgt spid="2837">
                                            <p:txEl>
                                              <p:pRg st="2" end="2"/>
                                            </p:txEl>
                                          </p:spTgt>
                                        </p:tgtEl>
                                        <p:attrNameLst>
                                          <p:attrName>style.visibility</p:attrName>
                                        </p:attrNameLst>
                                      </p:cBhvr>
                                      <p:to>
                                        <p:strVal val="visible"/>
                                      </p:to>
                                    </p:set>
                                    <p:animEffect transition="in" filter="fade">
                                      <p:cBhvr>
                                        <p:cTn id="28" dur="500"/>
                                        <p:tgtEl>
                                          <p:spTgt spid="2837">
                                            <p:txEl>
                                              <p:pRg st="2" end="2"/>
                                            </p:txEl>
                                          </p:spTgt>
                                        </p:tgtEl>
                                      </p:cBhvr>
                                    </p:animEffect>
                                  </p:childTnLst>
                                </p:cTn>
                              </p:par>
                              <p:par>
                                <p:cTn id="29" presetID="10" presetClass="entr" presetSubtype="0" fill="hold" nodeType="withEffect">
                                  <p:stCondLst>
                                    <p:cond delay="750"/>
                                  </p:stCondLst>
                                  <p:childTnLst>
                                    <p:set>
                                      <p:cBhvr>
                                        <p:cTn id="30" dur="1" fill="hold">
                                          <p:stCondLst>
                                            <p:cond delay="0"/>
                                          </p:stCondLst>
                                        </p:cTn>
                                        <p:tgtEl>
                                          <p:spTgt spid="2837">
                                            <p:txEl>
                                              <p:pRg st="3" end="3"/>
                                            </p:txEl>
                                          </p:spTgt>
                                        </p:tgtEl>
                                        <p:attrNameLst>
                                          <p:attrName>style.visibility</p:attrName>
                                        </p:attrNameLst>
                                      </p:cBhvr>
                                      <p:to>
                                        <p:strVal val="visible"/>
                                      </p:to>
                                    </p:set>
                                    <p:animEffect transition="in" filter="fade">
                                      <p:cBhvr>
                                        <p:cTn id="31" dur="500"/>
                                        <p:tgtEl>
                                          <p:spTgt spid="2837">
                                            <p:txEl>
                                              <p:pRg st="3" end="3"/>
                                            </p:txEl>
                                          </p:spTgt>
                                        </p:tgtEl>
                                      </p:cBhvr>
                                    </p:animEffect>
                                  </p:childTnLst>
                                </p:cTn>
                              </p:par>
                              <p:par>
                                <p:cTn id="32" presetID="10" presetClass="entr" presetSubtype="0" fill="hold" nodeType="withEffect">
                                  <p:stCondLst>
                                    <p:cond delay="750"/>
                                  </p:stCondLst>
                                  <p:childTnLst>
                                    <p:set>
                                      <p:cBhvr>
                                        <p:cTn id="33" dur="1" fill="hold">
                                          <p:stCondLst>
                                            <p:cond delay="0"/>
                                          </p:stCondLst>
                                        </p:cTn>
                                        <p:tgtEl>
                                          <p:spTgt spid="2837">
                                            <p:txEl>
                                              <p:pRg st="4" end="4"/>
                                            </p:txEl>
                                          </p:spTgt>
                                        </p:tgtEl>
                                        <p:attrNameLst>
                                          <p:attrName>style.visibility</p:attrName>
                                        </p:attrNameLst>
                                      </p:cBhvr>
                                      <p:to>
                                        <p:strVal val="visible"/>
                                      </p:to>
                                    </p:set>
                                    <p:animEffect transition="in" filter="fade">
                                      <p:cBhvr>
                                        <p:cTn id="34" dur="500"/>
                                        <p:tgtEl>
                                          <p:spTgt spid="2837">
                                            <p:txEl>
                                              <p:pRg st="4" end="4"/>
                                            </p:txEl>
                                          </p:spTgt>
                                        </p:tgtEl>
                                      </p:cBhvr>
                                    </p:animEffect>
                                  </p:childTnLst>
                                </p:cTn>
                              </p:par>
                              <p:par>
                                <p:cTn id="35" presetID="10" presetClass="entr" presetSubtype="0" fill="hold" nodeType="withEffect">
                                  <p:stCondLst>
                                    <p:cond delay="750"/>
                                  </p:stCondLst>
                                  <p:childTnLst>
                                    <p:set>
                                      <p:cBhvr>
                                        <p:cTn id="36" dur="1" fill="hold">
                                          <p:stCondLst>
                                            <p:cond delay="0"/>
                                          </p:stCondLst>
                                        </p:cTn>
                                        <p:tgtEl>
                                          <p:spTgt spid="2837">
                                            <p:txEl>
                                              <p:pRg st="5" end="5"/>
                                            </p:txEl>
                                          </p:spTgt>
                                        </p:tgtEl>
                                        <p:attrNameLst>
                                          <p:attrName>style.visibility</p:attrName>
                                        </p:attrNameLst>
                                      </p:cBhvr>
                                      <p:to>
                                        <p:strVal val="visible"/>
                                      </p:to>
                                    </p:set>
                                    <p:animEffect transition="in" filter="fade">
                                      <p:cBhvr>
                                        <p:cTn id="37" dur="500"/>
                                        <p:tgtEl>
                                          <p:spTgt spid="2837">
                                            <p:txEl>
                                              <p:pRg st="5" end="5"/>
                                            </p:txEl>
                                          </p:spTgt>
                                        </p:tgtEl>
                                      </p:cBhvr>
                                    </p:animEffect>
                                  </p:childTnLst>
                                </p:cTn>
                              </p:par>
                              <p:par>
                                <p:cTn id="38" presetID="10" presetClass="entr" presetSubtype="0" fill="hold" nodeType="withEffect">
                                  <p:stCondLst>
                                    <p:cond delay="750"/>
                                  </p:stCondLst>
                                  <p:childTnLst>
                                    <p:set>
                                      <p:cBhvr>
                                        <p:cTn id="39" dur="1" fill="hold">
                                          <p:stCondLst>
                                            <p:cond delay="0"/>
                                          </p:stCondLst>
                                        </p:cTn>
                                        <p:tgtEl>
                                          <p:spTgt spid="2837">
                                            <p:txEl>
                                              <p:pRg st="6" end="6"/>
                                            </p:txEl>
                                          </p:spTgt>
                                        </p:tgtEl>
                                        <p:attrNameLst>
                                          <p:attrName>style.visibility</p:attrName>
                                        </p:attrNameLst>
                                      </p:cBhvr>
                                      <p:to>
                                        <p:strVal val="visible"/>
                                      </p:to>
                                    </p:set>
                                    <p:animEffect transition="in" filter="fade">
                                      <p:cBhvr>
                                        <p:cTn id="40" dur="500"/>
                                        <p:tgtEl>
                                          <p:spTgt spid="2837">
                                            <p:txEl>
                                              <p:pRg st="6" end="6"/>
                                            </p:txEl>
                                          </p:spTgt>
                                        </p:tgtEl>
                                      </p:cBhvr>
                                    </p:animEffect>
                                  </p:childTnLst>
                                </p:cTn>
                              </p:par>
                              <p:par>
                                <p:cTn id="41" presetID="10" presetClass="entr" presetSubtype="0" fill="hold" nodeType="withEffect">
                                  <p:stCondLst>
                                    <p:cond delay="750"/>
                                  </p:stCondLst>
                                  <p:childTnLst>
                                    <p:set>
                                      <p:cBhvr>
                                        <p:cTn id="42" dur="1" fill="hold">
                                          <p:stCondLst>
                                            <p:cond delay="0"/>
                                          </p:stCondLst>
                                        </p:cTn>
                                        <p:tgtEl>
                                          <p:spTgt spid="2837">
                                            <p:txEl>
                                              <p:pRg st="7" end="7"/>
                                            </p:txEl>
                                          </p:spTgt>
                                        </p:tgtEl>
                                        <p:attrNameLst>
                                          <p:attrName>style.visibility</p:attrName>
                                        </p:attrNameLst>
                                      </p:cBhvr>
                                      <p:to>
                                        <p:strVal val="visible"/>
                                      </p:to>
                                    </p:set>
                                    <p:animEffect transition="in" filter="fade">
                                      <p:cBhvr>
                                        <p:cTn id="43" dur="500"/>
                                        <p:tgtEl>
                                          <p:spTgt spid="2837">
                                            <p:txEl>
                                              <p:pRg st="7" end="7"/>
                                            </p:txEl>
                                          </p:spTgt>
                                        </p:tgtEl>
                                      </p:cBhvr>
                                    </p:animEffect>
                                  </p:childTnLst>
                                </p:cTn>
                              </p:par>
                              <p:par>
                                <p:cTn id="44" presetID="10" presetClass="entr" presetSubtype="0" fill="hold" nodeType="withEffect">
                                  <p:stCondLst>
                                    <p:cond delay="750"/>
                                  </p:stCondLst>
                                  <p:childTnLst>
                                    <p:set>
                                      <p:cBhvr>
                                        <p:cTn id="45" dur="1" fill="hold">
                                          <p:stCondLst>
                                            <p:cond delay="0"/>
                                          </p:stCondLst>
                                        </p:cTn>
                                        <p:tgtEl>
                                          <p:spTgt spid="2837">
                                            <p:txEl>
                                              <p:pRg st="8" end="8"/>
                                            </p:txEl>
                                          </p:spTgt>
                                        </p:tgtEl>
                                        <p:attrNameLst>
                                          <p:attrName>style.visibility</p:attrName>
                                        </p:attrNameLst>
                                      </p:cBhvr>
                                      <p:to>
                                        <p:strVal val="visible"/>
                                      </p:to>
                                    </p:set>
                                    <p:animEffect transition="in" filter="fade">
                                      <p:cBhvr>
                                        <p:cTn id="46" dur="500"/>
                                        <p:tgtEl>
                                          <p:spTgt spid="2837">
                                            <p:txEl>
                                              <p:pRg st="8" end="8"/>
                                            </p:txEl>
                                          </p:spTgt>
                                        </p:tgtEl>
                                      </p:cBhvr>
                                    </p:animEffect>
                                  </p:childTnLst>
                                </p:cTn>
                              </p:par>
                              <p:par>
                                <p:cTn id="47" presetID="10" presetClass="entr" presetSubtype="0" fill="hold" nodeType="withEffect">
                                  <p:stCondLst>
                                    <p:cond delay="1000"/>
                                  </p:stCondLst>
                                  <p:childTnLst>
                                    <p:set>
                                      <p:cBhvr>
                                        <p:cTn id="48" dur="1" fill="hold">
                                          <p:stCondLst>
                                            <p:cond delay="0"/>
                                          </p:stCondLst>
                                        </p:cTn>
                                        <p:tgtEl>
                                          <p:spTgt spid="2838"/>
                                        </p:tgtEl>
                                        <p:attrNameLst>
                                          <p:attrName>style.visibility</p:attrName>
                                        </p:attrNameLst>
                                      </p:cBhvr>
                                      <p:to>
                                        <p:strVal val="visible"/>
                                      </p:to>
                                    </p:set>
                                    <p:animEffect transition="in" filter="fade">
                                      <p:cBhvr>
                                        <p:cTn id="49" dur="500"/>
                                        <p:tgtEl>
                                          <p:spTgt spid="2838"/>
                                        </p:tgtEl>
                                      </p:cBhvr>
                                    </p:animEffect>
                                  </p:childTnLst>
                                </p:cTn>
                              </p:par>
                              <p:par>
                                <p:cTn id="50" presetID="10" presetClass="entr" presetSubtype="0" fill="hold" nodeType="withEffect">
                                  <p:stCondLst>
                                    <p:cond delay="1000"/>
                                  </p:stCondLst>
                                  <p:childTnLst>
                                    <p:set>
                                      <p:cBhvr>
                                        <p:cTn id="51" dur="1" fill="hold">
                                          <p:stCondLst>
                                            <p:cond delay="0"/>
                                          </p:stCondLst>
                                        </p:cTn>
                                        <p:tgtEl>
                                          <p:spTgt spid="2839">
                                            <p:txEl>
                                              <p:pRg st="0" end="0"/>
                                            </p:txEl>
                                          </p:spTgt>
                                        </p:tgtEl>
                                        <p:attrNameLst>
                                          <p:attrName>style.visibility</p:attrName>
                                        </p:attrNameLst>
                                      </p:cBhvr>
                                      <p:to>
                                        <p:strVal val="visible"/>
                                      </p:to>
                                    </p:set>
                                    <p:animEffect transition="in" filter="fade">
                                      <p:cBhvr>
                                        <p:cTn id="52" dur="500"/>
                                        <p:tgtEl>
                                          <p:spTgt spid="2839">
                                            <p:txEl>
                                              <p:pRg st="0" end="0"/>
                                            </p:txEl>
                                          </p:spTgt>
                                        </p:tgtEl>
                                      </p:cBhvr>
                                    </p:animEffect>
                                  </p:childTnLst>
                                </p:cTn>
                              </p:par>
                              <p:par>
                                <p:cTn id="53" presetID="10" presetClass="entr" presetSubtype="0" fill="hold" nodeType="withEffect">
                                  <p:stCondLst>
                                    <p:cond delay="1000"/>
                                  </p:stCondLst>
                                  <p:childTnLst>
                                    <p:set>
                                      <p:cBhvr>
                                        <p:cTn id="54" dur="1" fill="hold">
                                          <p:stCondLst>
                                            <p:cond delay="0"/>
                                          </p:stCondLst>
                                        </p:cTn>
                                        <p:tgtEl>
                                          <p:spTgt spid="2839">
                                            <p:txEl>
                                              <p:pRg st="1" end="1"/>
                                            </p:txEl>
                                          </p:spTgt>
                                        </p:tgtEl>
                                        <p:attrNameLst>
                                          <p:attrName>style.visibility</p:attrName>
                                        </p:attrNameLst>
                                      </p:cBhvr>
                                      <p:to>
                                        <p:strVal val="visible"/>
                                      </p:to>
                                    </p:set>
                                    <p:animEffect transition="in" filter="fade">
                                      <p:cBhvr>
                                        <p:cTn id="55" dur="500"/>
                                        <p:tgtEl>
                                          <p:spTgt spid="2839">
                                            <p:txEl>
                                              <p:pRg st="1" end="1"/>
                                            </p:txEl>
                                          </p:spTgt>
                                        </p:tgtEl>
                                      </p:cBhvr>
                                    </p:animEffect>
                                  </p:childTnLst>
                                </p:cTn>
                              </p:par>
                              <p:par>
                                <p:cTn id="56" presetID="10" presetClass="entr" presetSubtype="0" fill="hold" nodeType="withEffect">
                                  <p:stCondLst>
                                    <p:cond delay="1000"/>
                                  </p:stCondLst>
                                  <p:childTnLst>
                                    <p:set>
                                      <p:cBhvr>
                                        <p:cTn id="57" dur="1" fill="hold">
                                          <p:stCondLst>
                                            <p:cond delay="0"/>
                                          </p:stCondLst>
                                        </p:cTn>
                                        <p:tgtEl>
                                          <p:spTgt spid="2839">
                                            <p:txEl>
                                              <p:pRg st="2" end="2"/>
                                            </p:txEl>
                                          </p:spTgt>
                                        </p:tgtEl>
                                        <p:attrNameLst>
                                          <p:attrName>style.visibility</p:attrName>
                                        </p:attrNameLst>
                                      </p:cBhvr>
                                      <p:to>
                                        <p:strVal val="visible"/>
                                      </p:to>
                                    </p:set>
                                    <p:animEffect transition="in" filter="fade">
                                      <p:cBhvr>
                                        <p:cTn id="58" dur="500"/>
                                        <p:tgtEl>
                                          <p:spTgt spid="2839">
                                            <p:txEl>
                                              <p:pRg st="2" end="2"/>
                                            </p:txEl>
                                          </p:spTgt>
                                        </p:tgtEl>
                                      </p:cBhvr>
                                    </p:animEffect>
                                  </p:childTnLst>
                                </p:cTn>
                              </p:par>
                              <p:par>
                                <p:cTn id="59" presetID="10" presetClass="entr" presetSubtype="0" fill="hold" nodeType="withEffect">
                                  <p:stCondLst>
                                    <p:cond delay="1000"/>
                                  </p:stCondLst>
                                  <p:childTnLst>
                                    <p:set>
                                      <p:cBhvr>
                                        <p:cTn id="60" dur="1" fill="hold">
                                          <p:stCondLst>
                                            <p:cond delay="0"/>
                                          </p:stCondLst>
                                        </p:cTn>
                                        <p:tgtEl>
                                          <p:spTgt spid="2839">
                                            <p:txEl>
                                              <p:pRg st="3" end="3"/>
                                            </p:txEl>
                                          </p:spTgt>
                                        </p:tgtEl>
                                        <p:attrNameLst>
                                          <p:attrName>style.visibility</p:attrName>
                                        </p:attrNameLst>
                                      </p:cBhvr>
                                      <p:to>
                                        <p:strVal val="visible"/>
                                      </p:to>
                                    </p:set>
                                    <p:animEffect transition="in" filter="fade">
                                      <p:cBhvr>
                                        <p:cTn id="61" dur="500"/>
                                        <p:tgtEl>
                                          <p:spTgt spid="2839">
                                            <p:txEl>
                                              <p:pRg st="3" end="3"/>
                                            </p:txEl>
                                          </p:spTgt>
                                        </p:tgtEl>
                                      </p:cBhvr>
                                    </p:animEffect>
                                  </p:childTnLst>
                                </p:cTn>
                              </p:par>
                              <p:par>
                                <p:cTn id="62" presetID="10" presetClass="entr" presetSubtype="0" fill="hold" nodeType="withEffect">
                                  <p:stCondLst>
                                    <p:cond delay="1000"/>
                                  </p:stCondLst>
                                  <p:childTnLst>
                                    <p:set>
                                      <p:cBhvr>
                                        <p:cTn id="63" dur="1" fill="hold">
                                          <p:stCondLst>
                                            <p:cond delay="0"/>
                                          </p:stCondLst>
                                        </p:cTn>
                                        <p:tgtEl>
                                          <p:spTgt spid="2839">
                                            <p:txEl>
                                              <p:pRg st="4" end="4"/>
                                            </p:txEl>
                                          </p:spTgt>
                                        </p:tgtEl>
                                        <p:attrNameLst>
                                          <p:attrName>style.visibility</p:attrName>
                                        </p:attrNameLst>
                                      </p:cBhvr>
                                      <p:to>
                                        <p:strVal val="visible"/>
                                      </p:to>
                                    </p:set>
                                    <p:animEffect transition="in" filter="fade">
                                      <p:cBhvr>
                                        <p:cTn id="64" dur="500"/>
                                        <p:tgtEl>
                                          <p:spTgt spid="2839">
                                            <p:txEl>
                                              <p:pRg st="4" end="4"/>
                                            </p:txEl>
                                          </p:spTgt>
                                        </p:tgtEl>
                                      </p:cBhvr>
                                    </p:animEffect>
                                  </p:childTnLst>
                                </p:cTn>
                              </p:par>
                              <p:par>
                                <p:cTn id="65" presetID="10" presetClass="entr" presetSubtype="0" fill="hold" nodeType="withEffect">
                                  <p:stCondLst>
                                    <p:cond delay="1000"/>
                                  </p:stCondLst>
                                  <p:childTnLst>
                                    <p:set>
                                      <p:cBhvr>
                                        <p:cTn id="66" dur="1" fill="hold">
                                          <p:stCondLst>
                                            <p:cond delay="0"/>
                                          </p:stCondLst>
                                        </p:cTn>
                                        <p:tgtEl>
                                          <p:spTgt spid="2839">
                                            <p:txEl>
                                              <p:pRg st="5" end="5"/>
                                            </p:txEl>
                                          </p:spTgt>
                                        </p:tgtEl>
                                        <p:attrNameLst>
                                          <p:attrName>style.visibility</p:attrName>
                                        </p:attrNameLst>
                                      </p:cBhvr>
                                      <p:to>
                                        <p:strVal val="visible"/>
                                      </p:to>
                                    </p:set>
                                    <p:animEffect transition="in" filter="fade">
                                      <p:cBhvr>
                                        <p:cTn id="67" dur="500"/>
                                        <p:tgtEl>
                                          <p:spTgt spid="2839">
                                            <p:txEl>
                                              <p:pRg st="5" end="5"/>
                                            </p:txEl>
                                          </p:spTgt>
                                        </p:tgtEl>
                                      </p:cBhvr>
                                    </p:animEffect>
                                  </p:childTnLst>
                                </p:cTn>
                              </p:par>
                              <p:par>
                                <p:cTn id="68" presetID="10" presetClass="entr" presetSubtype="0" fill="hold" nodeType="withEffect">
                                  <p:stCondLst>
                                    <p:cond delay="1000"/>
                                  </p:stCondLst>
                                  <p:childTnLst>
                                    <p:set>
                                      <p:cBhvr>
                                        <p:cTn id="69" dur="1" fill="hold">
                                          <p:stCondLst>
                                            <p:cond delay="0"/>
                                          </p:stCondLst>
                                        </p:cTn>
                                        <p:tgtEl>
                                          <p:spTgt spid="2839">
                                            <p:txEl>
                                              <p:pRg st="6" end="6"/>
                                            </p:txEl>
                                          </p:spTgt>
                                        </p:tgtEl>
                                        <p:attrNameLst>
                                          <p:attrName>style.visibility</p:attrName>
                                        </p:attrNameLst>
                                      </p:cBhvr>
                                      <p:to>
                                        <p:strVal val="visible"/>
                                      </p:to>
                                    </p:set>
                                    <p:animEffect transition="in" filter="fade">
                                      <p:cBhvr>
                                        <p:cTn id="70" dur="500"/>
                                        <p:tgtEl>
                                          <p:spTgt spid="2839">
                                            <p:txEl>
                                              <p:pRg st="6" end="6"/>
                                            </p:txEl>
                                          </p:spTgt>
                                        </p:tgtEl>
                                      </p:cBhvr>
                                    </p:animEffect>
                                  </p:childTnLst>
                                </p:cTn>
                              </p:par>
                              <p:par>
                                <p:cTn id="71" presetID="10" presetClass="entr" presetSubtype="0" fill="hold" nodeType="withEffect">
                                  <p:stCondLst>
                                    <p:cond delay="1000"/>
                                  </p:stCondLst>
                                  <p:childTnLst>
                                    <p:set>
                                      <p:cBhvr>
                                        <p:cTn id="72" dur="1" fill="hold">
                                          <p:stCondLst>
                                            <p:cond delay="0"/>
                                          </p:stCondLst>
                                        </p:cTn>
                                        <p:tgtEl>
                                          <p:spTgt spid="2839">
                                            <p:txEl>
                                              <p:pRg st="7" end="7"/>
                                            </p:txEl>
                                          </p:spTgt>
                                        </p:tgtEl>
                                        <p:attrNameLst>
                                          <p:attrName>style.visibility</p:attrName>
                                        </p:attrNameLst>
                                      </p:cBhvr>
                                      <p:to>
                                        <p:strVal val="visible"/>
                                      </p:to>
                                    </p:set>
                                    <p:animEffect transition="in" filter="fade">
                                      <p:cBhvr>
                                        <p:cTn id="73" dur="500"/>
                                        <p:tgtEl>
                                          <p:spTgt spid="2839">
                                            <p:txEl>
                                              <p:pRg st="7" end="7"/>
                                            </p:txEl>
                                          </p:spTgt>
                                        </p:tgtEl>
                                      </p:cBhvr>
                                    </p:animEffect>
                                  </p:childTnLst>
                                </p:cTn>
                              </p:par>
                              <p:par>
                                <p:cTn id="74" presetID="10" presetClass="entr" presetSubtype="0" fill="hold" nodeType="withEffect">
                                  <p:stCondLst>
                                    <p:cond delay="1000"/>
                                  </p:stCondLst>
                                  <p:childTnLst>
                                    <p:set>
                                      <p:cBhvr>
                                        <p:cTn id="75" dur="1" fill="hold">
                                          <p:stCondLst>
                                            <p:cond delay="0"/>
                                          </p:stCondLst>
                                        </p:cTn>
                                        <p:tgtEl>
                                          <p:spTgt spid="2839">
                                            <p:txEl>
                                              <p:pRg st="8" end="8"/>
                                            </p:txEl>
                                          </p:spTgt>
                                        </p:tgtEl>
                                        <p:attrNameLst>
                                          <p:attrName>style.visibility</p:attrName>
                                        </p:attrNameLst>
                                      </p:cBhvr>
                                      <p:to>
                                        <p:strVal val="visible"/>
                                      </p:to>
                                    </p:set>
                                    <p:animEffect transition="in" filter="fade">
                                      <p:cBhvr>
                                        <p:cTn id="76" dur="500"/>
                                        <p:tgtEl>
                                          <p:spTgt spid="2839">
                                            <p:txEl>
                                              <p:pRg st="8" end="8"/>
                                            </p:txEl>
                                          </p:spTgt>
                                        </p:tgtEl>
                                      </p:cBhvr>
                                    </p:animEffect>
                                  </p:childTnLst>
                                </p:cTn>
                              </p:par>
                              <p:par>
                                <p:cTn id="77" presetID="10" presetClass="entr" presetSubtype="0" fill="hold" nodeType="withEffect">
                                  <p:stCondLst>
                                    <p:cond delay="1250"/>
                                  </p:stCondLst>
                                  <p:childTnLst>
                                    <p:set>
                                      <p:cBhvr>
                                        <p:cTn id="78" dur="1" fill="hold">
                                          <p:stCondLst>
                                            <p:cond delay="0"/>
                                          </p:stCondLst>
                                        </p:cTn>
                                        <p:tgtEl>
                                          <p:spTgt spid="2832"/>
                                        </p:tgtEl>
                                        <p:attrNameLst>
                                          <p:attrName>style.visibility</p:attrName>
                                        </p:attrNameLst>
                                      </p:cBhvr>
                                      <p:to>
                                        <p:strVal val="visible"/>
                                      </p:to>
                                    </p:set>
                                    <p:animEffect transition="in" filter="fade">
                                      <p:cBhvr>
                                        <p:cTn id="79" dur="500"/>
                                        <p:tgtEl>
                                          <p:spTgt spid="2832"/>
                                        </p:tgtEl>
                                      </p:cBhvr>
                                    </p:animEffect>
                                  </p:childTnLst>
                                </p:cTn>
                              </p:par>
                              <p:par>
                                <p:cTn id="80" presetID="10" presetClass="entr" presetSubtype="0" fill="hold" nodeType="withEffect">
                                  <p:stCondLst>
                                    <p:cond delay="1250"/>
                                  </p:stCondLst>
                                  <p:childTnLst>
                                    <p:set>
                                      <p:cBhvr>
                                        <p:cTn id="81" dur="1" fill="hold">
                                          <p:stCondLst>
                                            <p:cond delay="0"/>
                                          </p:stCondLst>
                                        </p:cTn>
                                        <p:tgtEl>
                                          <p:spTgt spid="2833">
                                            <p:txEl>
                                              <p:pRg st="0" end="0"/>
                                            </p:txEl>
                                          </p:spTgt>
                                        </p:tgtEl>
                                        <p:attrNameLst>
                                          <p:attrName>style.visibility</p:attrName>
                                        </p:attrNameLst>
                                      </p:cBhvr>
                                      <p:to>
                                        <p:strVal val="visible"/>
                                      </p:to>
                                    </p:set>
                                    <p:animEffect transition="in" filter="fade">
                                      <p:cBhvr>
                                        <p:cTn id="82" dur="500"/>
                                        <p:tgtEl>
                                          <p:spTgt spid="2833">
                                            <p:txEl>
                                              <p:pRg st="0" end="0"/>
                                            </p:txEl>
                                          </p:spTgt>
                                        </p:tgtEl>
                                      </p:cBhvr>
                                    </p:animEffect>
                                  </p:childTnLst>
                                </p:cTn>
                              </p:par>
                              <p:par>
                                <p:cTn id="83" presetID="10" presetClass="entr" presetSubtype="0" fill="hold" nodeType="withEffect">
                                  <p:stCondLst>
                                    <p:cond delay="1250"/>
                                  </p:stCondLst>
                                  <p:childTnLst>
                                    <p:set>
                                      <p:cBhvr>
                                        <p:cTn id="84" dur="1" fill="hold">
                                          <p:stCondLst>
                                            <p:cond delay="0"/>
                                          </p:stCondLst>
                                        </p:cTn>
                                        <p:tgtEl>
                                          <p:spTgt spid="2833">
                                            <p:txEl>
                                              <p:pRg st="1" end="1"/>
                                            </p:txEl>
                                          </p:spTgt>
                                        </p:tgtEl>
                                        <p:attrNameLst>
                                          <p:attrName>style.visibility</p:attrName>
                                        </p:attrNameLst>
                                      </p:cBhvr>
                                      <p:to>
                                        <p:strVal val="visible"/>
                                      </p:to>
                                    </p:set>
                                    <p:animEffect transition="in" filter="fade">
                                      <p:cBhvr>
                                        <p:cTn id="85" dur="500"/>
                                        <p:tgtEl>
                                          <p:spTgt spid="2833">
                                            <p:txEl>
                                              <p:pRg st="1" end="1"/>
                                            </p:txEl>
                                          </p:spTgt>
                                        </p:tgtEl>
                                      </p:cBhvr>
                                    </p:animEffect>
                                  </p:childTnLst>
                                </p:cTn>
                              </p:par>
                              <p:par>
                                <p:cTn id="86" presetID="10" presetClass="entr" presetSubtype="0" fill="hold" nodeType="withEffect">
                                  <p:stCondLst>
                                    <p:cond delay="1250"/>
                                  </p:stCondLst>
                                  <p:childTnLst>
                                    <p:set>
                                      <p:cBhvr>
                                        <p:cTn id="87" dur="1" fill="hold">
                                          <p:stCondLst>
                                            <p:cond delay="0"/>
                                          </p:stCondLst>
                                        </p:cTn>
                                        <p:tgtEl>
                                          <p:spTgt spid="2833">
                                            <p:txEl>
                                              <p:pRg st="2" end="2"/>
                                            </p:txEl>
                                          </p:spTgt>
                                        </p:tgtEl>
                                        <p:attrNameLst>
                                          <p:attrName>style.visibility</p:attrName>
                                        </p:attrNameLst>
                                      </p:cBhvr>
                                      <p:to>
                                        <p:strVal val="visible"/>
                                      </p:to>
                                    </p:set>
                                    <p:animEffect transition="in" filter="fade">
                                      <p:cBhvr>
                                        <p:cTn id="88" dur="500"/>
                                        <p:tgtEl>
                                          <p:spTgt spid="2833">
                                            <p:txEl>
                                              <p:pRg st="2" end="2"/>
                                            </p:txEl>
                                          </p:spTgt>
                                        </p:tgtEl>
                                      </p:cBhvr>
                                    </p:animEffect>
                                  </p:childTnLst>
                                </p:cTn>
                              </p:par>
                              <p:par>
                                <p:cTn id="89" presetID="10" presetClass="entr" presetSubtype="0" fill="hold" nodeType="withEffect">
                                  <p:stCondLst>
                                    <p:cond delay="1250"/>
                                  </p:stCondLst>
                                  <p:childTnLst>
                                    <p:set>
                                      <p:cBhvr>
                                        <p:cTn id="90" dur="1" fill="hold">
                                          <p:stCondLst>
                                            <p:cond delay="0"/>
                                          </p:stCondLst>
                                        </p:cTn>
                                        <p:tgtEl>
                                          <p:spTgt spid="2833">
                                            <p:txEl>
                                              <p:pRg st="3" end="3"/>
                                            </p:txEl>
                                          </p:spTgt>
                                        </p:tgtEl>
                                        <p:attrNameLst>
                                          <p:attrName>style.visibility</p:attrName>
                                        </p:attrNameLst>
                                      </p:cBhvr>
                                      <p:to>
                                        <p:strVal val="visible"/>
                                      </p:to>
                                    </p:set>
                                    <p:animEffect transition="in" filter="fade">
                                      <p:cBhvr>
                                        <p:cTn id="91" dur="500"/>
                                        <p:tgtEl>
                                          <p:spTgt spid="2833">
                                            <p:txEl>
                                              <p:pRg st="3" end="3"/>
                                            </p:txEl>
                                          </p:spTgt>
                                        </p:tgtEl>
                                      </p:cBhvr>
                                    </p:animEffect>
                                  </p:childTnLst>
                                </p:cTn>
                              </p:par>
                              <p:par>
                                <p:cTn id="92" presetID="10" presetClass="entr" presetSubtype="0" fill="hold" nodeType="withEffect">
                                  <p:stCondLst>
                                    <p:cond delay="1250"/>
                                  </p:stCondLst>
                                  <p:childTnLst>
                                    <p:set>
                                      <p:cBhvr>
                                        <p:cTn id="93" dur="1" fill="hold">
                                          <p:stCondLst>
                                            <p:cond delay="0"/>
                                          </p:stCondLst>
                                        </p:cTn>
                                        <p:tgtEl>
                                          <p:spTgt spid="2833">
                                            <p:txEl>
                                              <p:pRg st="4" end="4"/>
                                            </p:txEl>
                                          </p:spTgt>
                                        </p:tgtEl>
                                        <p:attrNameLst>
                                          <p:attrName>style.visibility</p:attrName>
                                        </p:attrNameLst>
                                      </p:cBhvr>
                                      <p:to>
                                        <p:strVal val="visible"/>
                                      </p:to>
                                    </p:set>
                                    <p:animEffect transition="in" filter="fade">
                                      <p:cBhvr>
                                        <p:cTn id="94" dur="500"/>
                                        <p:tgtEl>
                                          <p:spTgt spid="2833">
                                            <p:txEl>
                                              <p:pRg st="4" end="4"/>
                                            </p:txEl>
                                          </p:spTgt>
                                        </p:tgtEl>
                                      </p:cBhvr>
                                    </p:animEffect>
                                  </p:childTnLst>
                                </p:cTn>
                              </p:par>
                              <p:par>
                                <p:cTn id="95" presetID="10" presetClass="entr" presetSubtype="0" fill="hold" nodeType="withEffect">
                                  <p:stCondLst>
                                    <p:cond delay="1250"/>
                                  </p:stCondLst>
                                  <p:childTnLst>
                                    <p:set>
                                      <p:cBhvr>
                                        <p:cTn id="96" dur="1" fill="hold">
                                          <p:stCondLst>
                                            <p:cond delay="0"/>
                                          </p:stCondLst>
                                        </p:cTn>
                                        <p:tgtEl>
                                          <p:spTgt spid="2833">
                                            <p:txEl>
                                              <p:pRg st="5" end="5"/>
                                            </p:txEl>
                                          </p:spTgt>
                                        </p:tgtEl>
                                        <p:attrNameLst>
                                          <p:attrName>style.visibility</p:attrName>
                                        </p:attrNameLst>
                                      </p:cBhvr>
                                      <p:to>
                                        <p:strVal val="visible"/>
                                      </p:to>
                                    </p:set>
                                    <p:animEffect transition="in" filter="fade">
                                      <p:cBhvr>
                                        <p:cTn id="97" dur="500"/>
                                        <p:tgtEl>
                                          <p:spTgt spid="2833">
                                            <p:txEl>
                                              <p:pRg st="5" end="5"/>
                                            </p:txEl>
                                          </p:spTgt>
                                        </p:tgtEl>
                                      </p:cBhvr>
                                    </p:animEffect>
                                  </p:childTnLst>
                                </p:cTn>
                              </p:par>
                              <p:par>
                                <p:cTn id="98" presetID="10" presetClass="entr" presetSubtype="0" fill="hold" nodeType="withEffect">
                                  <p:stCondLst>
                                    <p:cond delay="1250"/>
                                  </p:stCondLst>
                                  <p:childTnLst>
                                    <p:set>
                                      <p:cBhvr>
                                        <p:cTn id="99" dur="1" fill="hold">
                                          <p:stCondLst>
                                            <p:cond delay="0"/>
                                          </p:stCondLst>
                                        </p:cTn>
                                        <p:tgtEl>
                                          <p:spTgt spid="2833">
                                            <p:txEl>
                                              <p:pRg st="6" end="6"/>
                                            </p:txEl>
                                          </p:spTgt>
                                        </p:tgtEl>
                                        <p:attrNameLst>
                                          <p:attrName>style.visibility</p:attrName>
                                        </p:attrNameLst>
                                      </p:cBhvr>
                                      <p:to>
                                        <p:strVal val="visible"/>
                                      </p:to>
                                    </p:set>
                                    <p:animEffect transition="in" filter="fade">
                                      <p:cBhvr>
                                        <p:cTn id="100" dur="500"/>
                                        <p:tgtEl>
                                          <p:spTgt spid="2833">
                                            <p:txEl>
                                              <p:pRg st="6" end="6"/>
                                            </p:txEl>
                                          </p:spTgt>
                                        </p:tgtEl>
                                      </p:cBhvr>
                                    </p:animEffect>
                                  </p:childTnLst>
                                </p:cTn>
                              </p:par>
                              <p:par>
                                <p:cTn id="101" presetID="10" presetClass="entr" presetSubtype="0" fill="hold" nodeType="withEffect">
                                  <p:stCondLst>
                                    <p:cond delay="1250"/>
                                  </p:stCondLst>
                                  <p:childTnLst>
                                    <p:set>
                                      <p:cBhvr>
                                        <p:cTn id="102" dur="1" fill="hold">
                                          <p:stCondLst>
                                            <p:cond delay="0"/>
                                          </p:stCondLst>
                                        </p:cTn>
                                        <p:tgtEl>
                                          <p:spTgt spid="2833">
                                            <p:txEl>
                                              <p:pRg st="7" end="7"/>
                                            </p:txEl>
                                          </p:spTgt>
                                        </p:tgtEl>
                                        <p:attrNameLst>
                                          <p:attrName>style.visibility</p:attrName>
                                        </p:attrNameLst>
                                      </p:cBhvr>
                                      <p:to>
                                        <p:strVal val="visible"/>
                                      </p:to>
                                    </p:set>
                                    <p:animEffect transition="in" filter="fade">
                                      <p:cBhvr>
                                        <p:cTn id="103" dur="500"/>
                                        <p:tgtEl>
                                          <p:spTgt spid="2833">
                                            <p:txEl>
                                              <p:pRg st="7" end="7"/>
                                            </p:txEl>
                                          </p:spTgt>
                                        </p:tgtEl>
                                      </p:cBhvr>
                                    </p:animEffect>
                                  </p:childTnLst>
                                </p:cTn>
                              </p:par>
                              <p:par>
                                <p:cTn id="104" presetID="10" presetClass="entr" presetSubtype="0" fill="hold" nodeType="withEffect">
                                  <p:stCondLst>
                                    <p:cond delay="1250"/>
                                  </p:stCondLst>
                                  <p:childTnLst>
                                    <p:set>
                                      <p:cBhvr>
                                        <p:cTn id="105" dur="1" fill="hold">
                                          <p:stCondLst>
                                            <p:cond delay="0"/>
                                          </p:stCondLst>
                                        </p:cTn>
                                        <p:tgtEl>
                                          <p:spTgt spid="2833">
                                            <p:txEl>
                                              <p:pRg st="8" end="8"/>
                                            </p:txEl>
                                          </p:spTgt>
                                        </p:tgtEl>
                                        <p:attrNameLst>
                                          <p:attrName>style.visibility</p:attrName>
                                        </p:attrNameLst>
                                      </p:cBhvr>
                                      <p:to>
                                        <p:strVal val="visible"/>
                                      </p:to>
                                    </p:set>
                                    <p:animEffect transition="in" filter="fade">
                                      <p:cBhvr>
                                        <p:cTn id="106" dur="500"/>
                                        <p:tgtEl>
                                          <p:spTgt spid="2833">
                                            <p:txEl>
                                              <p:pRg st="8" end="8"/>
                                            </p:txEl>
                                          </p:spTgt>
                                        </p:tgtEl>
                                      </p:cBhvr>
                                    </p:animEffect>
                                  </p:childTnLst>
                                </p:cTn>
                              </p:par>
                              <p:par>
                                <p:cTn id="107" presetID="10" presetClass="entr" presetSubtype="0" fill="hold" nodeType="withEffect">
                                  <p:stCondLst>
                                    <p:cond delay="1500"/>
                                  </p:stCondLst>
                                  <p:childTnLst>
                                    <p:set>
                                      <p:cBhvr>
                                        <p:cTn id="108" dur="1" fill="hold">
                                          <p:stCondLst>
                                            <p:cond delay="0"/>
                                          </p:stCondLst>
                                        </p:cTn>
                                        <p:tgtEl>
                                          <p:spTgt spid="2834"/>
                                        </p:tgtEl>
                                        <p:attrNameLst>
                                          <p:attrName>style.visibility</p:attrName>
                                        </p:attrNameLst>
                                      </p:cBhvr>
                                      <p:to>
                                        <p:strVal val="visible"/>
                                      </p:to>
                                    </p:set>
                                    <p:animEffect transition="in" filter="fade">
                                      <p:cBhvr>
                                        <p:cTn id="109" dur="500"/>
                                        <p:tgtEl>
                                          <p:spTgt spid="2834"/>
                                        </p:tgtEl>
                                      </p:cBhvr>
                                    </p:animEffect>
                                  </p:childTnLst>
                                </p:cTn>
                              </p:par>
                              <p:par>
                                <p:cTn id="110" presetID="10" presetClass="entr" presetSubtype="0" fill="hold" nodeType="withEffect">
                                  <p:stCondLst>
                                    <p:cond delay="1500"/>
                                  </p:stCondLst>
                                  <p:childTnLst>
                                    <p:set>
                                      <p:cBhvr>
                                        <p:cTn id="111" dur="1" fill="hold">
                                          <p:stCondLst>
                                            <p:cond delay="0"/>
                                          </p:stCondLst>
                                        </p:cTn>
                                        <p:tgtEl>
                                          <p:spTgt spid="2835">
                                            <p:txEl>
                                              <p:pRg st="0" end="0"/>
                                            </p:txEl>
                                          </p:spTgt>
                                        </p:tgtEl>
                                        <p:attrNameLst>
                                          <p:attrName>style.visibility</p:attrName>
                                        </p:attrNameLst>
                                      </p:cBhvr>
                                      <p:to>
                                        <p:strVal val="visible"/>
                                      </p:to>
                                    </p:set>
                                    <p:animEffect transition="in" filter="fade">
                                      <p:cBhvr>
                                        <p:cTn id="112" dur="500"/>
                                        <p:tgtEl>
                                          <p:spTgt spid="2835">
                                            <p:txEl>
                                              <p:pRg st="0" end="0"/>
                                            </p:txEl>
                                          </p:spTgt>
                                        </p:tgtEl>
                                      </p:cBhvr>
                                    </p:animEffect>
                                  </p:childTnLst>
                                </p:cTn>
                              </p:par>
                              <p:par>
                                <p:cTn id="113" presetID="10" presetClass="entr" presetSubtype="0" fill="hold" nodeType="withEffect">
                                  <p:stCondLst>
                                    <p:cond delay="1500"/>
                                  </p:stCondLst>
                                  <p:childTnLst>
                                    <p:set>
                                      <p:cBhvr>
                                        <p:cTn id="114" dur="1" fill="hold">
                                          <p:stCondLst>
                                            <p:cond delay="0"/>
                                          </p:stCondLst>
                                        </p:cTn>
                                        <p:tgtEl>
                                          <p:spTgt spid="2835">
                                            <p:txEl>
                                              <p:pRg st="1" end="1"/>
                                            </p:txEl>
                                          </p:spTgt>
                                        </p:tgtEl>
                                        <p:attrNameLst>
                                          <p:attrName>style.visibility</p:attrName>
                                        </p:attrNameLst>
                                      </p:cBhvr>
                                      <p:to>
                                        <p:strVal val="visible"/>
                                      </p:to>
                                    </p:set>
                                    <p:animEffect transition="in" filter="fade">
                                      <p:cBhvr>
                                        <p:cTn id="115" dur="500"/>
                                        <p:tgtEl>
                                          <p:spTgt spid="2835">
                                            <p:txEl>
                                              <p:pRg st="1" end="1"/>
                                            </p:txEl>
                                          </p:spTgt>
                                        </p:tgtEl>
                                      </p:cBhvr>
                                    </p:animEffect>
                                  </p:childTnLst>
                                </p:cTn>
                              </p:par>
                              <p:par>
                                <p:cTn id="116" presetID="10" presetClass="entr" presetSubtype="0" fill="hold" nodeType="withEffect">
                                  <p:stCondLst>
                                    <p:cond delay="1500"/>
                                  </p:stCondLst>
                                  <p:childTnLst>
                                    <p:set>
                                      <p:cBhvr>
                                        <p:cTn id="117" dur="1" fill="hold">
                                          <p:stCondLst>
                                            <p:cond delay="0"/>
                                          </p:stCondLst>
                                        </p:cTn>
                                        <p:tgtEl>
                                          <p:spTgt spid="2835">
                                            <p:txEl>
                                              <p:pRg st="2" end="2"/>
                                            </p:txEl>
                                          </p:spTgt>
                                        </p:tgtEl>
                                        <p:attrNameLst>
                                          <p:attrName>style.visibility</p:attrName>
                                        </p:attrNameLst>
                                      </p:cBhvr>
                                      <p:to>
                                        <p:strVal val="visible"/>
                                      </p:to>
                                    </p:set>
                                    <p:animEffect transition="in" filter="fade">
                                      <p:cBhvr>
                                        <p:cTn id="118" dur="500"/>
                                        <p:tgtEl>
                                          <p:spTgt spid="2835">
                                            <p:txEl>
                                              <p:pRg st="2" end="2"/>
                                            </p:txEl>
                                          </p:spTgt>
                                        </p:tgtEl>
                                      </p:cBhvr>
                                    </p:animEffect>
                                  </p:childTnLst>
                                </p:cTn>
                              </p:par>
                              <p:par>
                                <p:cTn id="119" presetID="10" presetClass="entr" presetSubtype="0" fill="hold" nodeType="withEffect">
                                  <p:stCondLst>
                                    <p:cond delay="1500"/>
                                  </p:stCondLst>
                                  <p:childTnLst>
                                    <p:set>
                                      <p:cBhvr>
                                        <p:cTn id="120" dur="1" fill="hold">
                                          <p:stCondLst>
                                            <p:cond delay="0"/>
                                          </p:stCondLst>
                                        </p:cTn>
                                        <p:tgtEl>
                                          <p:spTgt spid="2835">
                                            <p:txEl>
                                              <p:pRg st="3" end="3"/>
                                            </p:txEl>
                                          </p:spTgt>
                                        </p:tgtEl>
                                        <p:attrNameLst>
                                          <p:attrName>style.visibility</p:attrName>
                                        </p:attrNameLst>
                                      </p:cBhvr>
                                      <p:to>
                                        <p:strVal val="visible"/>
                                      </p:to>
                                    </p:set>
                                    <p:animEffect transition="in" filter="fade">
                                      <p:cBhvr>
                                        <p:cTn id="121" dur="500"/>
                                        <p:tgtEl>
                                          <p:spTgt spid="2835">
                                            <p:txEl>
                                              <p:pRg st="3" end="3"/>
                                            </p:txEl>
                                          </p:spTgt>
                                        </p:tgtEl>
                                      </p:cBhvr>
                                    </p:animEffect>
                                  </p:childTnLst>
                                </p:cTn>
                              </p:par>
                              <p:par>
                                <p:cTn id="122" presetID="10" presetClass="entr" presetSubtype="0" fill="hold" nodeType="withEffect">
                                  <p:stCondLst>
                                    <p:cond delay="1500"/>
                                  </p:stCondLst>
                                  <p:childTnLst>
                                    <p:set>
                                      <p:cBhvr>
                                        <p:cTn id="123" dur="1" fill="hold">
                                          <p:stCondLst>
                                            <p:cond delay="0"/>
                                          </p:stCondLst>
                                        </p:cTn>
                                        <p:tgtEl>
                                          <p:spTgt spid="2835">
                                            <p:txEl>
                                              <p:pRg st="4" end="4"/>
                                            </p:txEl>
                                          </p:spTgt>
                                        </p:tgtEl>
                                        <p:attrNameLst>
                                          <p:attrName>style.visibility</p:attrName>
                                        </p:attrNameLst>
                                      </p:cBhvr>
                                      <p:to>
                                        <p:strVal val="visible"/>
                                      </p:to>
                                    </p:set>
                                    <p:animEffect transition="in" filter="fade">
                                      <p:cBhvr>
                                        <p:cTn id="124" dur="500"/>
                                        <p:tgtEl>
                                          <p:spTgt spid="2835">
                                            <p:txEl>
                                              <p:pRg st="4" end="4"/>
                                            </p:txEl>
                                          </p:spTgt>
                                        </p:tgtEl>
                                      </p:cBhvr>
                                    </p:animEffect>
                                  </p:childTnLst>
                                </p:cTn>
                              </p:par>
                              <p:par>
                                <p:cTn id="125" presetID="10" presetClass="entr" presetSubtype="0" fill="hold" nodeType="withEffect">
                                  <p:stCondLst>
                                    <p:cond delay="1500"/>
                                  </p:stCondLst>
                                  <p:childTnLst>
                                    <p:set>
                                      <p:cBhvr>
                                        <p:cTn id="126" dur="1" fill="hold">
                                          <p:stCondLst>
                                            <p:cond delay="0"/>
                                          </p:stCondLst>
                                        </p:cTn>
                                        <p:tgtEl>
                                          <p:spTgt spid="2835">
                                            <p:txEl>
                                              <p:pRg st="5" end="5"/>
                                            </p:txEl>
                                          </p:spTgt>
                                        </p:tgtEl>
                                        <p:attrNameLst>
                                          <p:attrName>style.visibility</p:attrName>
                                        </p:attrNameLst>
                                      </p:cBhvr>
                                      <p:to>
                                        <p:strVal val="visible"/>
                                      </p:to>
                                    </p:set>
                                    <p:animEffect transition="in" filter="fade">
                                      <p:cBhvr>
                                        <p:cTn id="127" dur="500"/>
                                        <p:tgtEl>
                                          <p:spTgt spid="2835">
                                            <p:txEl>
                                              <p:pRg st="5" end="5"/>
                                            </p:txEl>
                                          </p:spTgt>
                                        </p:tgtEl>
                                      </p:cBhvr>
                                    </p:animEffect>
                                  </p:childTnLst>
                                </p:cTn>
                              </p:par>
                              <p:par>
                                <p:cTn id="128" presetID="10" presetClass="entr" presetSubtype="0" fill="hold" nodeType="withEffect">
                                  <p:stCondLst>
                                    <p:cond delay="1500"/>
                                  </p:stCondLst>
                                  <p:childTnLst>
                                    <p:set>
                                      <p:cBhvr>
                                        <p:cTn id="129" dur="1" fill="hold">
                                          <p:stCondLst>
                                            <p:cond delay="0"/>
                                          </p:stCondLst>
                                        </p:cTn>
                                        <p:tgtEl>
                                          <p:spTgt spid="2835">
                                            <p:txEl>
                                              <p:pRg st="6" end="6"/>
                                            </p:txEl>
                                          </p:spTgt>
                                        </p:tgtEl>
                                        <p:attrNameLst>
                                          <p:attrName>style.visibility</p:attrName>
                                        </p:attrNameLst>
                                      </p:cBhvr>
                                      <p:to>
                                        <p:strVal val="visible"/>
                                      </p:to>
                                    </p:set>
                                    <p:animEffect transition="in" filter="fade">
                                      <p:cBhvr>
                                        <p:cTn id="130" dur="500"/>
                                        <p:tgtEl>
                                          <p:spTgt spid="2835">
                                            <p:txEl>
                                              <p:pRg st="6" end="6"/>
                                            </p:txEl>
                                          </p:spTgt>
                                        </p:tgtEl>
                                      </p:cBhvr>
                                    </p:animEffect>
                                  </p:childTnLst>
                                </p:cTn>
                              </p:par>
                              <p:par>
                                <p:cTn id="131" presetID="10" presetClass="entr" presetSubtype="0" fill="hold" nodeType="withEffect">
                                  <p:stCondLst>
                                    <p:cond delay="1500"/>
                                  </p:stCondLst>
                                  <p:childTnLst>
                                    <p:set>
                                      <p:cBhvr>
                                        <p:cTn id="132" dur="1" fill="hold">
                                          <p:stCondLst>
                                            <p:cond delay="0"/>
                                          </p:stCondLst>
                                        </p:cTn>
                                        <p:tgtEl>
                                          <p:spTgt spid="2835">
                                            <p:txEl>
                                              <p:pRg st="7" end="7"/>
                                            </p:txEl>
                                          </p:spTgt>
                                        </p:tgtEl>
                                        <p:attrNameLst>
                                          <p:attrName>style.visibility</p:attrName>
                                        </p:attrNameLst>
                                      </p:cBhvr>
                                      <p:to>
                                        <p:strVal val="visible"/>
                                      </p:to>
                                    </p:set>
                                    <p:animEffect transition="in" filter="fade">
                                      <p:cBhvr>
                                        <p:cTn id="133" dur="500"/>
                                        <p:tgtEl>
                                          <p:spTgt spid="2835">
                                            <p:txEl>
                                              <p:pRg st="7" end="7"/>
                                            </p:txEl>
                                          </p:spTgt>
                                        </p:tgtEl>
                                      </p:cBhvr>
                                    </p:animEffect>
                                  </p:childTnLst>
                                </p:cTn>
                              </p:par>
                              <p:par>
                                <p:cTn id="134" presetID="10" presetClass="entr" presetSubtype="0" fill="hold" nodeType="withEffect">
                                  <p:stCondLst>
                                    <p:cond delay="1500"/>
                                  </p:stCondLst>
                                  <p:childTnLst>
                                    <p:set>
                                      <p:cBhvr>
                                        <p:cTn id="135" dur="1" fill="hold">
                                          <p:stCondLst>
                                            <p:cond delay="0"/>
                                          </p:stCondLst>
                                        </p:cTn>
                                        <p:tgtEl>
                                          <p:spTgt spid="2835">
                                            <p:txEl>
                                              <p:pRg st="8" end="8"/>
                                            </p:txEl>
                                          </p:spTgt>
                                        </p:tgtEl>
                                        <p:attrNameLst>
                                          <p:attrName>style.visibility</p:attrName>
                                        </p:attrNameLst>
                                      </p:cBhvr>
                                      <p:to>
                                        <p:strVal val="visible"/>
                                      </p:to>
                                    </p:set>
                                    <p:animEffect transition="in" filter="fade">
                                      <p:cBhvr>
                                        <p:cTn id="136" dur="500"/>
                                        <p:tgtEl>
                                          <p:spTgt spid="283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2.xml><?xml version="1.0" encoding="utf-8"?>
<p:sldLayout xmlns:a="http://schemas.openxmlformats.org/drawingml/2006/main" xmlns:r="http://schemas.openxmlformats.org/officeDocument/2006/relationships" xmlns:p="http://schemas.openxmlformats.org/presentationml/2006/main" matchingName="Blank">
  <p:cSld name="TITLE_1">
    <p:bg>
      <p:bgPr>
        <a:solidFill>
          <a:srgbClr val="F3F3F3"/>
        </a:solidFill>
        <a:effectLst/>
      </p:bgPr>
    </p:bg>
    <p:spTree>
      <p:nvGrpSpPr>
        <p:cNvPr id="1" name="Shape 3124"/>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93.xml><?xml version="1.0" encoding="utf-8"?>
<p:sldLayout xmlns:a="http://schemas.openxmlformats.org/drawingml/2006/main" xmlns:r="http://schemas.openxmlformats.org/officeDocument/2006/relationships" xmlns:p="http://schemas.openxmlformats.org/presentationml/2006/main" matchingName="Session Beginning">
  <p:cSld name="TITLE_1_3">
    <p:bg>
      <p:bgPr>
        <a:solidFill>
          <a:srgbClr val="F3F3F3"/>
        </a:solidFill>
        <a:effectLst/>
      </p:bgPr>
    </p:bg>
    <p:spTree>
      <p:nvGrpSpPr>
        <p:cNvPr id="1" name="Shape 3125"/>
        <p:cNvGrpSpPr/>
        <p:nvPr/>
      </p:nvGrpSpPr>
      <p:grpSpPr>
        <a:xfrm>
          <a:off x="0" y="0"/>
          <a:ext cx="0" cy="0"/>
          <a:chOff x="0" y="0"/>
          <a:chExt cx="0" cy="0"/>
        </a:xfrm>
      </p:grpSpPr>
      <p:sp>
        <p:nvSpPr>
          <p:cNvPr id="3126" name="Google Shape;3126;p335"/>
          <p:cNvSpPr txBox="1"/>
          <p:nvPr/>
        </p:nvSpPr>
        <p:spPr>
          <a:xfrm>
            <a:off x="900000" y="7603200"/>
            <a:ext cx="16488000" cy="538800"/>
          </a:xfrm>
          <a:prstGeom prst="rect">
            <a:avLst/>
          </a:prstGeom>
          <a:noFill/>
          <a:ln>
            <a:noFill/>
          </a:ln>
        </p:spPr>
        <p:txBody>
          <a:bodyPr spcFirstLastPara="1" wrap="square" lIns="0" tIns="0" rIns="180000" bIns="0" anchor="t" anchorCtr="0">
            <a:spAutoFit/>
          </a:bodyPr>
          <a:lstStyle/>
          <a:p>
            <a:pPr marL="0" lvl="0" indent="0" algn="l" rtl="0">
              <a:lnSpc>
                <a:spcPct val="100000"/>
              </a:lnSpc>
              <a:spcBef>
                <a:spcPts val="0"/>
              </a:spcBef>
              <a:spcAft>
                <a:spcPts val="0"/>
              </a:spcAft>
              <a:buNone/>
            </a:pPr>
            <a:r>
              <a:rPr lang="en-GB" sz="3500">
                <a:solidFill>
                  <a:schemeClr val="lt1"/>
                </a:solidFill>
                <a:latin typeface="Source Sans Pro"/>
                <a:ea typeface="Source Sans Pro"/>
                <a:cs typeface="Source Sans Pro"/>
                <a:sym typeface="Source Sans Pro"/>
              </a:rPr>
              <a:t>Thank you.</a:t>
            </a:r>
            <a:endParaRPr sz="3500">
              <a:solidFill>
                <a:schemeClr val="lt1"/>
              </a:solidFill>
              <a:latin typeface="Source Sans Pro"/>
              <a:ea typeface="Source Sans Pro"/>
              <a:cs typeface="Source Sans Pro"/>
              <a:sym typeface="Source Sans Pro"/>
            </a:endParaRPr>
          </a:p>
        </p:txBody>
      </p:sp>
      <p:sp>
        <p:nvSpPr>
          <p:cNvPr id="3127" name="Google Shape;3127;p335"/>
          <p:cNvSpPr txBox="1"/>
          <p:nvPr/>
        </p:nvSpPr>
        <p:spPr>
          <a:xfrm>
            <a:off x="900000" y="3240000"/>
            <a:ext cx="16488000" cy="3463200"/>
          </a:xfrm>
          <a:prstGeom prst="rect">
            <a:avLst/>
          </a:prstGeom>
          <a:noFill/>
          <a:ln>
            <a:noFill/>
          </a:ln>
        </p:spPr>
        <p:txBody>
          <a:bodyPr spcFirstLastPara="1" wrap="square" lIns="0" tIns="0" rIns="0" bIns="0" anchor="t" anchorCtr="0">
            <a:spAutoFit/>
          </a:bodyPr>
          <a:lstStyle/>
          <a:p>
            <a:pPr marL="0" lvl="0" indent="0" algn="l" rtl="0">
              <a:lnSpc>
                <a:spcPct val="100000"/>
              </a:lnSpc>
              <a:spcBef>
                <a:spcPts val="0"/>
              </a:spcBef>
              <a:spcAft>
                <a:spcPts val="0"/>
              </a:spcAft>
              <a:buNone/>
            </a:pPr>
            <a:r>
              <a:rPr lang="en-GB" sz="7500">
                <a:solidFill>
                  <a:schemeClr val="lt1"/>
                </a:solidFill>
                <a:latin typeface="Source Sans Pro"/>
                <a:ea typeface="Source Sans Pro"/>
                <a:cs typeface="Source Sans Pro"/>
                <a:sym typeface="Source Sans Pro"/>
              </a:rPr>
              <a:t>THIS SESSION WILL BEGIN SHORTLY. PLEASE TURN YOUR CAMERAS AND MICROPHONES OFF.</a:t>
            </a:r>
            <a:endParaRPr sz="7500">
              <a:solidFill>
                <a:schemeClr val="lt1"/>
              </a:solidFill>
              <a:latin typeface="Source Sans Pro"/>
              <a:ea typeface="Source Sans Pro"/>
              <a:cs typeface="Source Sans Pro"/>
              <a:sym typeface="Source Sans Pro"/>
            </a:endParaRPr>
          </a:p>
        </p:txBody>
      </p:sp>
      <p:pic>
        <p:nvPicPr>
          <p:cNvPr id="3128" name="Google Shape;3128;p335"/>
          <p:cNvPicPr preferRelativeResize="0"/>
          <p:nvPr/>
        </p:nvPicPr>
        <p:blipFill>
          <a:blip r:embed="rId2">
            <a:alphaModFix/>
          </a:blip>
          <a:stretch>
            <a:fillRect/>
          </a:stretch>
        </p:blipFill>
        <p:spPr>
          <a:xfrm>
            <a:off x="900000" y="900000"/>
            <a:ext cx="4747301" cy="14400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294.xml><?xml version="1.0" encoding="utf-8"?>
<p:sldLayout xmlns:a="http://schemas.openxmlformats.org/drawingml/2006/main" xmlns:r="http://schemas.openxmlformats.org/officeDocument/2006/relationships" xmlns:p="http://schemas.openxmlformats.org/presentationml/2006/main" matchingName="Stats 1">
  <p:cSld name="TITLE_1_2">
    <p:bg>
      <p:bgPr>
        <a:solidFill>
          <a:srgbClr val="F3F3F3"/>
        </a:solidFill>
        <a:effectLst/>
      </p:bgPr>
    </p:bg>
    <p:spTree>
      <p:nvGrpSpPr>
        <p:cNvPr id="1" name="Shape 3129"/>
        <p:cNvGrpSpPr/>
        <p:nvPr/>
      </p:nvGrpSpPr>
      <p:grpSpPr>
        <a:xfrm>
          <a:off x="0" y="0"/>
          <a:ext cx="0" cy="0"/>
          <a:chOff x="0" y="0"/>
          <a:chExt cx="0" cy="0"/>
        </a:xfrm>
      </p:grpSpPr>
      <p:sp>
        <p:nvSpPr>
          <p:cNvPr id="3130" name="Google Shape;3130;p336"/>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3131" name="Google Shape;3131;p336"/>
          <p:cNvSpPr/>
          <p:nvPr/>
        </p:nvSpPr>
        <p:spPr>
          <a:xfrm>
            <a:off x="900000" y="900150"/>
            <a:ext cx="3985200" cy="27072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chemeClr val="lt1"/>
                </a:solidFill>
                <a:latin typeface="Source Sans Pro"/>
                <a:ea typeface="Source Sans Pro"/>
                <a:cs typeface="Source Sans Pro"/>
                <a:sym typeface="Source Sans Pro"/>
              </a:rPr>
              <a:t>NUMBER 1</a:t>
            </a:r>
            <a:br>
              <a:rPr lang="en-GB" sz="3500">
                <a:solidFill>
                  <a:schemeClr val="lt1"/>
                </a:solidFill>
                <a:latin typeface="Source Sans Pro"/>
                <a:ea typeface="Source Sans Pro"/>
                <a:cs typeface="Source Sans Pro"/>
                <a:sym typeface="Source Sans Pro"/>
              </a:rPr>
            </a:br>
            <a:r>
              <a:rPr lang="en-GB" sz="3500">
                <a:solidFill>
                  <a:schemeClr val="lt1"/>
                </a:solidFill>
                <a:latin typeface="Source Sans Pro"/>
                <a:ea typeface="Source Sans Pro"/>
                <a:cs typeface="Source Sans Pro"/>
                <a:sym typeface="Source Sans Pro"/>
              </a:rPr>
              <a:t>STUDENTS’ UNION</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WhatUni Student Choice Awards</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2017-2024</a:t>
            </a:r>
            <a:endParaRPr sz="900">
              <a:solidFill>
                <a:schemeClr val="lt1"/>
              </a:solidFill>
            </a:endParaRPr>
          </a:p>
        </p:txBody>
      </p:sp>
      <p:grpSp>
        <p:nvGrpSpPr>
          <p:cNvPr id="3132" name="Google Shape;3132;p336"/>
          <p:cNvGrpSpPr/>
          <p:nvPr/>
        </p:nvGrpSpPr>
        <p:grpSpPr>
          <a:xfrm>
            <a:off x="9237880" y="6679979"/>
            <a:ext cx="3985318" cy="2707277"/>
            <a:chOff x="5112000" y="3819601"/>
            <a:chExt cx="3914082" cy="2649518"/>
          </a:xfrm>
        </p:grpSpPr>
        <p:sp>
          <p:nvSpPr>
            <p:cNvPr id="3133" name="Google Shape;3133;p336"/>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34" name="Google Shape;3134;p336"/>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3135" name="Google Shape;3135;p336"/>
          <p:cNvSpPr txBox="1"/>
          <p:nvPr/>
        </p:nvSpPr>
        <p:spPr>
          <a:xfrm>
            <a:off x="9432000" y="6858000"/>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GREENEST</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 IN</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THE UK</a:t>
            </a:r>
            <a:endParaRPr sz="3500">
              <a:solidFill>
                <a:srgbClr val="FFFFFF"/>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rgbClr val="FFFFFF"/>
                </a:solidFill>
                <a:latin typeface="Source Sans Pro"/>
                <a:ea typeface="Source Sans Pro"/>
                <a:cs typeface="Source Sans Pro"/>
                <a:sym typeface="Source Sans Pro"/>
              </a:rPr>
              <a:t>NatWest’s Green Cities Report</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2021</a:t>
            </a:r>
            <a:endParaRPr sz="1500">
              <a:solidFill>
                <a:srgbClr val="FFFFFF"/>
              </a:solidFill>
              <a:latin typeface="Source Sans Pro"/>
              <a:ea typeface="Source Sans Pro"/>
              <a:cs typeface="Source Sans Pro"/>
              <a:sym typeface="Source Sans Pro"/>
            </a:endParaRPr>
          </a:p>
        </p:txBody>
      </p:sp>
      <p:grpSp>
        <p:nvGrpSpPr>
          <p:cNvPr id="3136" name="Google Shape;3136;p336"/>
          <p:cNvGrpSpPr/>
          <p:nvPr/>
        </p:nvGrpSpPr>
        <p:grpSpPr>
          <a:xfrm>
            <a:off x="13402800" y="6679800"/>
            <a:ext cx="3985200" cy="2707450"/>
            <a:chOff x="9234000" y="990075"/>
            <a:chExt cx="3985200" cy="2707450"/>
          </a:xfrm>
        </p:grpSpPr>
        <p:sp>
          <p:nvSpPr>
            <p:cNvPr id="3137" name="Google Shape;3137;p336"/>
            <p:cNvSpPr/>
            <p:nvPr/>
          </p:nvSpPr>
          <p:spPr>
            <a:xfrm rot="10800000">
              <a:off x="10935000" y="3409525"/>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38" name="Google Shape;3138;p336"/>
            <p:cNvSpPr/>
            <p:nvPr/>
          </p:nvSpPr>
          <p:spPr>
            <a:xfrm>
              <a:off x="9234000" y="990075"/>
              <a:ext cx="3985200" cy="2437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AFFORDABLE</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CITY</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Clr>
                  <a:srgbClr val="131E29"/>
                </a:buClr>
                <a:buSzPts val="1100"/>
                <a:buFont typeface="Arial"/>
                <a:buNone/>
              </a:pPr>
              <a:r>
                <a:rPr lang="en-GB" sz="1500">
                  <a:solidFill>
                    <a:srgbClr val="FFFFFF"/>
                  </a:solidFill>
                  <a:latin typeface="Source Sans Pro"/>
                  <a:ea typeface="Source Sans Pro"/>
                  <a:cs typeface="Source Sans Pro"/>
                  <a:sym typeface="Source Sans Pro"/>
                </a:rPr>
                <a:t>6th in the RBS Student Living</a:t>
              </a:r>
              <a:br>
                <a:rPr lang="en-GB" sz="1500">
                  <a:solidFill>
                    <a:srgbClr val="FFFFFF"/>
                  </a:solidFill>
                  <a:latin typeface="Source Sans Pro"/>
                  <a:ea typeface="Source Sans Pro"/>
                  <a:cs typeface="Source Sans Pro"/>
                  <a:sym typeface="Source Sans Pro"/>
                </a:rPr>
              </a:br>
              <a:r>
                <a:rPr lang="en-GB" sz="1500">
                  <a:solidFill>
                    <a:srgbClr val="FFFFFF"/>
                  </a:solidFill>
                  <a:latin typeface="Source Sans Pro"/>
                  <a:ea typeface="Source Sans Pro"/>
                  <a:cs typeface="Source Sans Pro"/>
                  <a:sym typeface="Source Sans Pro"/>
                </a:rPr>
                <a:t>Index 2024</a:t>
              </a:r>
              <a:endParaRPr sz="900">
                <a:solidFill>
                  <a:srgbClr val="FFFFFF"/>
                </a:solidFill>
              </a:endParaRPr>
            </a:p>
          </p:txBody>
        </p:sp>
      </p:grpSp>
      <p:sp>
        <p:nvSpPr>
          <p:cNvPr id="3139" name="Google Shape;3139;p336"/>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0" name="Google Shape;3140;p336"/>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1" name="Google Shape;3141;p336"/>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2" name="Google Shape;3142;p336"/>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chemeClr val="lt1"/>
                </a:solidFill>
                <a:latin typeface="Source Sans Pro"/>
                <a:ea typeface="Source Sans Pro"/>
                <a:cs typeface="Source Sans Pro"/>
                <a:sym typeface="Source Sans Pro"/>
              </a:rPr>
              <a:t>TOP 20 UNIVERSITY</a:t>
            </a:r>
            <a:endParaRPr sz="3500">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r>
              <a:rPr lang="en-GB" sz="1500">
                <a:solidFill>
                  <a:schemeClr val="lt1"/>
                </a:solidFill>
                <a:latin typeface="Source Sans Pro"/>
                <a:ea typeface="Source Sans Pro"/>
                <a:cs typeface="Source Sans Pro"/>
                <a:sym typeface="Source Sans Pro"/>
              </a:rPr>
              <a:t>The Guardian University</a:t>
            </a:r>
            <a:br>
              <a:rPr lang="en-GB" sz="1500">
                <a:solidFill>
                  <a:schemeClr val="lt1"/>
                </a:solidFill>
                <a:latin typeface="Source Sans Pro"/>
                <a:ea typeface="Source Sans Pro"/>
                <a:cs typeface="Source Sans Pro"/>
                <a:sym typeface="Source Sans Pro"/>
              </a:rPr>
            </a:br>
            <a:r>
              <a:rPr lang="en-GB" sz="1500">
                <a:solidFill>
                  <a:schemeClr val="lt1"/>
                </a:solidFill>
                <a:latin typeface="Source Sans Pro"/>
                <a:ea typeface="Source Sans Pro"/>
                <a:cs typeface="Source Sans Pro"/>
                <a:sym typeface="Source Sans Pro"/>
              </a:rPr>
              <a:t>Guide 2025</a:t>
            </a:r>
            <a:endParaRPr sz="1500">
              <a:solidFill>
                <a:schemeClr val="lt1"/>
              </a:solidFill>
              <a:latin typeface="Source Sans Pro"/>
              <a:ea typeface="Source Sans Pro"/>
              <a:cs typeface="Source Sans Pro"/>
              <a:sym typeface="Source Sans Pro"/>
            </a:endParaRPr>
          </a:p>
        </p:txBody>
      </p:sp>
      <p:sp>
        <p:nvSpPr>
          <p:cNvPr id="3143" name="Google Shape;3143;p336"/>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4" name="Google Shape;3144;p336"/>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5" name="Google Shape;3145;p336"/>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146" name="Google Shape;3146;p336"/>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NUMBER 1 UNIVERSITY IN THE RUSSELL GROUP </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National Student Survey 2024</a:t>
            </a:r>
            <a:endParaRPr sz="900"/>
          </a:p>
        </p:txBody>
      </p:sp>
      <p:sp>
        <p:nvSpPr>
          <p:cNvPr id="3147" name="Google Shape;3147;p336"/>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TOP 5 FOR JOB PROSPECTS</a:t>
            </a:r>
            <a:endParaRPr sz="35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chemeClr val="lt1"/>
                </a:solidFill>
                <a:latin typeface="Source Sans Pro"/>
                <a:ea typeface="Source Sans Pro"/>
                <a:cs typeface="Source Sans Pro"/>
                <a:sym typeface="Source Sans Pro"/>
              </a:rPr>
              <a:t>Student Crowd University Job Prospects League Table 2024</a:t>
            </a:r>
            <a:endParaRPr sz="1500">
              <a:solidFill>
                <a:schemeClr val="lt1"/>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95.xml><?xml version="1.0" encoding="utf-8"?>
<p:sldLayout xmlns:a="http://schemas.openxmlformats.org/drawingml/2006/main" xmlns:r="http://schemas.openxmlformats.org/officeDocument/2006/relationships" xmlns:p="http://schemas.openxmlformats.org/presentationml/2006/main" matchingName="Stats 2">
  <p:cSld name="TITLE_1_2_1">
    <p:bg>
      <p:bgPr>
        <a:solidFill>
          <a:srgbClr val="F3F3F3"/>
        </a:solidFill>
        <a:effectLst/>
      </p:bgPr>
    </p:bg>
    <p:spTree>
      <p:nvGrpSpPr>
        <p:cNvPr id="1" name="Shape 3148"/>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5701">
          <p15:clr>
            <a:srgbClr val="E46962"/>
          </p15:clr>
        </p15:guide>
        <p15:guide id="2" pos="283">
          <p15:clr>
            <a:srgbClr val="E46962"/>
          </p15:clr>
        </p15:guide>
        <p15:guide id="3" pos="567">
          <p15:clr>
            <a:srgbClr val="E46962"/>
          </p15:clr>
        </p15:guide>
        <p15:guide id="4" pos="3191">
          <p15:clr>
            <a:srgbClr val="E46962"/>
          </p15:clr>
        </p15:guide>
        <p15:guide id="5" pos="11237">
          <p15:clr>
            <a:srgbClr val="E46962"/>
          </p15:clr>
        </p15:guide>
        <p15:guide id="6" pos="10953">
          <p15:clr>
            <a:srgbClr val="E46962"/>
          </p15:clr>
        </p15:guide>
        <p15:guide id="7" pos="8329">
          <p15:clr>
            <a:srgbClr val="E46962"/>
          </p15:clr>
        </p15:guide>
        <p15:guide id="8" orient="horz" pos="283">
          <p15:clr>
            <a:srgbClr val="E46962"/>
          </p15:clr>
        </p15:guide>
        <p15:guide id="9" orient="horz" pos="567">
          <p15:clr>
            <a:srgbClr val="E46962"/>
          </p15:clr>
        </p15:guide>
        <p15:guide id="10" orient="horz" pos="6197">
          <p15:clr>
            <a:srgbClr val="E46962"/>
          </p15:clr>
        </p15:guide>
        <p15:guide id="11" orient="horz" pos="5913">
          <p15:clr>
            <a:srgbClr val="E46962"/>
          </p15:clr>
        </p15:guide>
        <p15:guide id="12" pos="8443">
          <p15:clr>
            <a:srgbClr val="E46962"/>
          </p15:clr>
        </p15:guide>
        <p15:guide id="13" pos="5819">
          <p15:clr>
            <a:srgbClr val="E46962"/>
          </p15:clr>
        </p15:guide>
        <p15:guide id="14" pos="3077">
          <p15:clr>
            <a:srgbClr val="E46962"/>
          </p15:clr>
        </p15:guide>
        <p15:guide id="15" orient="horz" pos="2272">
          <p15:clr>
            <a:srgbClr val="E46962"/>
          </p15:clr>
        </p15:guide>
        <p15:guide id="16" orient="horz" pos="2387">
          <p15:clr>
            <a:srgbClr val="E46962"/>
          </p15:clr>
        </p15:guide>
        <p15:guide id="17" orient="horz" pos="4093">
          <p15:clr>
            <a:srgbClr val="E46962"/>
          </p15:clr>
        </p15:guide>
        <p15:guide id="18" orient="horz" pos="4208">
          <p15:clr>
            <a:srgbClr val="E46962"/>
          </p15:clr>
        </p15:guide>
      </p15:sldGuideLst>
    </p:ext>
  </p:extLst>
</p:sldLayout>
</file>

<file path=ppt/slideLayouts/slideLayout296.xml><?xml version="1.0" encoding="utf-8"?>
<p:sldLayout xmlns:a="http://schemas.openxmlformats.org/drawingml/2006/main" xmlns:r="http://schemas.openxmlformats.org/officeDocument/2006/relationships" xmlns:p="http://schemas.openxmlformats.org/presentationml/2006/main" matchingName="COLOURS - DO NOT DELETE">
  <p:cSld name="CUSTOM">
    <p:bg>
      <p:bgPr>
        <a:solidFill>
          <a:srgbClr val="F8F8F9"/>
        </a:solidFill>
        <a:effectLst/>
      </p:bgPr>
    </p:bg>
    <p:spTree>
      <p:nvGrpSpPr>
        <p:cNvPr id="1" name="Shape 3149"/>
        <p:cNvGrpSpPr/>
        <p:nvPr/>
      </p:nvGrpSpPr>
      <p:grpSpPr>
        <a:xfrm>
          <a:off x="0" y="0"/>
          <a:ext cx="0" cy="0"/>
          <a:chOff x="0" y="0"/>
          <a:chExt cx="0" cy="0"/>
        </a:xfrm>
      </p:grpSpPr>
      <p:sp>
        <p:nvSpPr>
          <p:cNvPr id="3150" name="Google Shape;3150;p338"/>
          <p:cNvSpPr/>
          <p:nvPr/>
        </p:nvSpPr>
        <p:spPr>
          <a:xfrm>
            <a:off x="0" y="-900"/>
            <a:ext cx="3657600" cy="2570400"/>
          </a:xfrm>
          <a:prstGeom prst="rect">
            <a:avLst/>
          </a:prstGeom>
          <a:solidFill>
            <a:srgbClr val="24125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Dark Violet</a:t>
            </a:r>
            <a:endParaRPr sz="3000">
              <a:solidFill>
                <a:srgbClr val="F8F8F9"/>
              </a:solidFill>
              <a:latin typeface="Source Sans Pro"/>
              <a:ea typeface="Source Sans Pro"/>
              <a:cs typeface="Source Sans Pro"/>
              <a:sym typeface="Source Sans Pro"/>
            </a:endParaRPr>
          </a:p>
        </p:txBody>
      </p:sp>
      <p:sp>
        <p:nvSpPr>
          <p:cNvPr id="3151" name="Google Shape;3151;p338"/>
          <p:cNvSpPr/>
          <p:nvPr/>
        </p:nvSpPr>
        <p:spPr>
          <a:xfrm>
            <a:off x="3657600" y="-900"/>
            <a:ext cx="3657600" cy="2570400"/>
          </a:xfrm>
          <a:prstGeom prst="rect">
            <a:avLst/>
          </a:prstGeom>
          <a:solidFill>
            <a:srgbClr val="4400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Brand Violet</a:t>
            </a:r>
            <a:endParaRPr sz="3000">
              <a:solidFill>
                <a:srgbClr val="F8F8F9"/>
              </a:solidFill>
              <a:latin typeface="Source Sans Pro"/>
              <a:ea typeface="Source Sans Pro"/>
              <a:cs typeface="Source Sans Pro"/>
              <a:sym typeface="Source Sans Pro"/>
            </a:endParaRPr>
          </a:p>
        </p:txBody>
      </p:sp>
      <p:sp>
        <p:nvSpPr>
          <p:cNvPr id="3152" name="Google Shape;3152;p338"/>
          <p:cNvSpPr/>
          <p:nvPr/>
        </p:nvSpPr>
        <p:spPr>
          <a:xfrm>
            <a:off x="7315200" y="-900"/>
            <a:ext cx="3657600" cy="2570400"/>
          </a:xfrm>
          <a:prstGeom prst="rect">
            <a:avLst/>
          </a:prstGeom>
          <a:solidFill>
            <a:srgbClr val="7000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Electric Violet</a:t>
            </a:r>
            <a:endParaRPr sz="3000">
              <a:solidFill>
                <a:srgbClr val="F8F8F9"/>
              </a:solidFill>
              <a:latin typeface="Source Sans Pro"/>
              <a:ea typeface="Source Sans Pro"/>
              <a:cs typeface="Source Sans Pro"/>
              <a:sym typeface="Source Sans Pro"/>
            </a:endParaRPr>
          </a:p>
        </p:txBody>
      </p:sp>
      <p:sp>
        <p:nvSpPr>
          <p:cNvPr id="3153" name="Google Shape;3153;p338"/>
          <p:cNvSpPr/>
          <p:nvPr/>
        </p:nvSpPr>
        <p:spPr>
          <a:xfrm>
            <a:off x="10972800" y="-900"/>
            <a:ext cx="3657600" cy="2570400"/>
          </a:xfrm>
          <a:prstGeom prst="rect">
            <a:avLst/>
          </a:prstGeom>
          <a:solidFill>
            <a:srgbClr val="A78CFA"/>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Violet</a:t>
            </a:r>
            <a:endParaRPr sz="3000">
              <a:solidFill>
                <a:srgbClr val="131E29"/>
              </a:solidFill>
              <a:latin typeface="Source Sans Pro"/>
              <a:ea typeface="Source Sans Pro"/>
              <a:cs typeface="Source Sans Pro"/>
              <a:sym typeface="Source Sans Pro"/>
            </a:endParaRPr>
          </a:p>
        </p:txBody>
      </p:sp>
      <p:sp>
        <p:nvSpPr>
          <p:cNvPr id="3154" name="Google Shape;3154;p338"/>
          <p:cNvSpPr/>
          <p:nvPr/>
        </p:nvSpPr>
        <p:spPr>
          <a:xfrm>
            <a:off x="14630400" y="-900"/>
            <a:ext cx="3657600" cy="2570400"/>
          </a:xfrm>
          <a:prstGeom prst="rect">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Pale Violet</a:t>
            </a:r>
            <a:endParaRPr sz="3000">
              <a:solidFill>
                <a:srgbClr val="131E29"/>
              </a:solidFill>
              <a:latin typeface="Source Sans Pro"/>
              <a:ea typeface="Source Sans Pro"/>
              <a:cs typeface="Source Sans Pro"/>
              <a:sym typeface="Source Sans Pro"/>
            </a:endParaRPr>
          </a:p>
        </p:txBody>
      </p:sp>
      <p:sp>
        <p:nvSpPr>
          <p:cNvPr id="3155" name="Google Shape;3155;p338"/>
          <p:cNvSpPr/>
          <p:nvPr/>
        </p:nvSpPr>
        <p:spPr>
          <a:xfrm>
            <a:off x="0" y="2569500"/>
            <a:ext cx="3657600" cy="2570400"/>
          </a:xfrm>
          <a:prstGeom prst="rect">
            <a:avLst/>
          </a:prstGeom>
          <a:solidFill>
            <a:srgbClr val="F8F8F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Wave White</a:t>
            </a:r>
            <a:endParaRPr sz="3000">
              <a:solidFill>
                <a:srgbClr val="131E29"/>
              </a:solidFill>
              <a:latin typeface="Source Sans Pro"/>
              <a:ea typeface="Source Sans Pro"/>
              <a:cs typeface="Source Sans Pro"/>
              <a:sym typeface="Source Sans Pro"/>
            </a:endParaRPr>
          </a:p>
        </p:txBody>
      </p:sp>
      <p:sp>
        <p:nvSpPr>
          <p:cNvPr id="3156" name="Google Shape;3156;p338"/>
          <p:cNvSpPr/>
          <p:nvPr/>
        </p:nvSpPr>
        <p:spPr>
          <a:xfrm>
            <a:off x="3657600" y="2569500"/>
            <a:ext cx="3657600" cy="2570400"/>
          </a:xfrm>
          <a:prstGeom prst="rect">
            <a:avLst/>
          </a:prstGeom>
          <a:solidFill>
            <a:srgbClr val="131E2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Midnight Black</a:t>
            </a:r>
            <a:endParaRPr sz="3000">
              <a:solidFill>
                <a:srgbClr val="F8F8F9"/>
              </a:solidFill>
              <a:latin typeface="Source Sans Pro"/>
              <a:ea typeface="Source Sans Pro"/>
              <a:cs typeface="Source Sans Pro"/>
              <a:sym typeface="Source Sans Pro"/>
            </a:endParaRPr>
          </a:p>
        </p:txBody>
      </p:sp>
      <p:sp>
        <p:nvSpPr>
          <p:cNvPr id="3157" name="Google Shape;3157;p338"/>
          <p:cNvSpPr/>
          <p:nvPr/>
        </p:nvSpPr>
        <p:spPr>
          <a:xfrm>
            <a:off x="7315200" y="2569500"/>
            <a:ext cx="3657600" cy="2570400"/>
          </a:xfrm>
          <a:prstGeom prst="rect">
            <a:avLst/>
          </a:prstGeom>
          <a:solidFill>
            <a:srgbClr val="E7004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Coral</a:t>
            </a:r>
            <a:endParaRPr sz="3000">
              <a:solidFill>
                <a:srgbClr val="F8F8F9"/>
              </a:solidFill>
              <a:latin typeface="Source Sans Pro"/>
              <a:ea typeface="Source Sans Pro"/>
              <a:cs typeface="Source Sans Pro"/>
              <a:sym typeface="Source Sans Pro"/>
            </a:endParaRPr>
          </a:p>
        </p:txBody>
      </p:sp>
      <p:sp>
        <p:nvSpPr>
          <p:cNvPr id="3158" name="Google Shape;3158;p338"/>
          <p:cNvSpPr/>
          <p:nvPr/>
        </p:nvSpPr>
        <p:spPr>
          <a:xfrm>
            <a:off x="10972800" y="2569500"/>
            <a:ext cx="3657600" cy="2570400"/>
          </a:xfrm>
          <a:prstGeom prst="rect">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Purple</a:t>
            </a:r>
            <a:endParaRPr sz="3000">
              <a:solidFill>
                <a:srgbClr val="F8F8F9"/>
              </a:solidFill>
              <a:latin typeface="Source Sans Pro"/>
              <a:ea typeface="Source Sans Pro"/>
              <a:cs typeface="Source Sans Pro"/>
              <a:sym typeface="Source Sans Pro"/>
            </a:endParaRPr>
          </a:p>
        </p:txBody>
      </p:sp>
      <p:sp>
        <p:nvSpPr>
          <p:cNvPr id="3159" name="Google Shape;3159;p338"/>
          <p:cNvSpPr/>
          <p:nvPr/>
        </p:nvSpPr>
        <p:spPr>
          <a:xfrm>
            <a:off x="14630400" y="2569500"/>
            <a:ext cx="3657600" cy="2570400"/>
          </a:xfrm>
          <a:prstGeom prst="rect">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Teal</a:t>
            </a:r>
            <a:endParaRPr sz="3000">
              <a:solidFill>
                <a:srgbClr val="F8F8F9"/>
              </a:solidFill>
              <a:latin typeface="Source Sans Pro"/>
              <a:ea typeface="Source Sans Pro"/>
              <a:cs typeface="Source Sans Pro"/>
              <a:sym typeface="Source Sans Pro"/>
            </a:endParaRPr>
          </a:p>
        </p:txBody>
      </p:sp>
      <p:sp>
        <p:nvSpPr>
          <p:cNvPr id="3160" name="Google Shape;3160;p338"/>
          <p:cNvSpPr/>
          <p:nvPr/>
        </p:nvSpPr>
        <p:spPr>
          <a:xfrm>
            <a:off x="0" y="5139900"/>
            <a:ext cx="3657600" cy="2570400"/>
          </a:xfrm>
          <a:prstGeom prst="rect">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F8F8F9"/>
                </a:solidFill>
                <a:latin typeface="Source Sans Pro"/>
                <a:ea typeface="Source Sans Pro"/>
                <a:cs typeface="Source Sans Pro"/>
                <a:sym typeface="Source Sans Pro"/>
              </a:rPr>
              <a:t>Peak Green</a:t>
            </a:r>
            <a:endParaRPr sz="3000">
              <a:solidFill>
                <a:srgbClr val="F8F8F9"/>
              </a:solidFill>
              <a:latin typeface="Source Sans Pro"/>
              <a:ea typeface="Source Sans Pro"/>
              <a:cs typeface="Source Sans Pro"/>
              <a:sym typeface="Source Sans Pro"/>
            </a:endParaRPr>
          </a:p>
        </p:txBody>
      </p:sp>
      <p:sp>
        <p:nvSpPr>
          <p:cNvPr id="3161" name="Google Shape;3161;p338"/>
          <p:cNvSpPr/>
          <p:nvPr/>
        </p:nvSpPr>
        <p:spPr>
          <a:xfrm>
            <a:off x="3657600" y="5139900"/>
            <a:ext cx="3657600" cy="2570400"/>
          </a:xfrm>
          <a:prstGeom prst="rect">
            <a:avLst/>
          </a:prstGeom>
          <a:solidFill>
            <a:srgbClr val="FF637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Flamingo</a:t>
            </a:r>
            <a:endParaRPr sz="3000">
              <a:solidFill>
                <a:srgbClr val="131E29"/>
              </a:solidFill>
              <a:latin typeface="Source Sans Pro"/>
              <a:ea typeface="Source Sans Pro"/>
              <a:cs typeface="Source Sans Pro"/>
              <a:sym typeface="Source Sans Pro"/>
            </a:endParaRPr>
          </a:p>
        </p:txBody>
      </p:sp>
      <p:sp>
        <p:nvSpPr>
          <p:cNvPr id="3162" name="Google Shape;3162;p338"/>
          <p:cNvSpPr/>
          <p:nvPr/>
        </p:nvSpPr>
        <p:spPr>
          <a:xfrm>
            <a:off x="7315200" y="5139900"/>
            <a:ext cx="3657600" cy="2570400"/>
          </a:xfrm>
          <a:prstGeom prst="rect">
            <a:avLst/>
          </a:prstGeom>
          <a:solidFill>
            <a:srgbClr val="FF79E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Pink</a:t>
            </a:r>
            <a:endParaRPr sz="3000">
              <a:solidFill>
                <a:srgbClr val="131E29"/>
              </a:solidFill>
              <a:latin typeface="Source Sans Pro"/>
              <a:ea typeface="Source Sans Pro"/>
              <a:cs typeface="Source Sans Pro"/>
              <a:sym typeface="Source Sans Pro"/>
            </a:endParaRPr>
          </a:p>
        </p:txBody>
      </p:sp>
      <p:sp>
        <p:nvSpPr>
          <p:cNvPr id="3163" name="Google Shape;3163;p338"/>
          <p:cNvSpPr/>
          <p:nvPr/>
        </p:nvSpPr>
        <p:spPr>
          <a:xfrm>
            <a:off x="10972800" y="5139900"/>
            <a:ext cx="3657600" cy="2570400"/>
          </a:xfrm>
          <a:prstGeom prst="rect">
            <a:avLst/>
          </a:prstGeom>
          <a:solidFill>
            <a:srgbClr val="00BB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Aqua</a:t>
            </a:r>
            <a:endParaRPr sz="3000">
              <a:solidFill>
                <a:srgbClr val="131E29"/>
              </a:solidFill>
              <a:latin typeface="Source Sans Pro"/>
              <a:ea typeface="Source Sans Pro"/>
              <a:cs typeface="Source Sans Pro"/>
              <a:sym typeface="Source Sans Pro"/>
            </a:endParaRPr>
          </a:p>
        </p:txBody>
      </p:sp>
      <p:sp>
        <p:nvSpPr>
          <p:cNvPr id="3164" name="Google Shape;3164;p338"/>
          <p:cNvSpPr/>
          <p:nvPr/>
        </p:nvSpPr>
        <p:spPr>
          <a:xfrm>
            <a:off x="14630400" y="5139900"/>
            <a:ext cx="3657600" cy="2570400"/>
          </a:xfrm>
          <a:prstGeom prst="rect">
            <a:avLst/>
          </a:prstGeom>
          <a:solidFill>
            <a:srgbClr val="3BD4AE"/>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Spearmint</a:t>
            </a:r>
            <a:endParaRPr sz="3000">
              <a:solidFill>
                <a:srgbClr val="131E29"/>
              </a:solidFill>
              <a:latin typeface="Source Sans Pro"/>
              <a:ea typeface="Source Sans Pro"/>
              <a:cs typeface="Source Sans Pro"/>
              <a:sym typeface="Source Sans Pro"/>
            </a:endParaRPr>
          </a:p>
        </p:txBody>
      </p:sp>
      <p:sp>
        <p:nvSpPr>
          <p:cNvPr id="3165" name="Google Shape;3165;p338"/>
          <p:cNvSpPr/>
          <p:nvPr/>
        </p:nvSpPr>
        <p:spPr>
          <a:xfrm>
            <a:off x="0" y="7710300"/>
            <a:ext cx="3657600" cy="2570400"/>
          </a:xfrm>
          <a:prstGeom prst="rect">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Peach</a:t>
            </a:r>
            <a:endParaRPr sz="3000">
              <a:solidFill>
                <a:srgbClr val="131E29"/>
              </a:solidFill>
              <a:latin typeface="Source Sans Pro"/>
              <a:ea typeface="Source Sans Pro"/>
              <a:cs typeface="Source Sans Pro"/>
              <a:sym typeface="Source Sans Pro"/>
            </a:endParaRPr>
          </a:p>
        </p:txBody>
      </p:sp>
      <p:sp>
        <p:nvSpPr>
          <p:cNvPr id="3166" name="Google Shape;3166;p338"/>
          <p:cNvSpPr/>
          <p:nvPr/>
        </p:nvSpPr>
        <p:spPr>
          <a:xfrm>
            <a:off x="3657600" y="7710300"/>
            <a:ext cx="3657600" cy="25704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Lavender</a:t>
            </a:r>
            <a:endParaRPr sz="3000">
              <a:solidFill>
                <a:srgbClr val="131E29"/>
              </a:solidFill>
              <a:latin typeface="Source Sans Pro"/>
              <a:ea typeface="Source Sans Pro"/>
              <a:cs typeface="Source Sans Pro"/>
              <a:sym typeface="Source Sans Pro"/>
            </a:endParaRPr>
          </a:p>
        </p:txBody>
      </p:sp>
      <p:sp>
        <p:nvSpPr>
          <p:cNvPr id="3167" name="Google Shape;3167;p338"/>
          <p:cNvSpPr/>
          <p:nvPr/>
        </p:nvSpPr>
        <p:spPr>
          <a:xfrm>
            <a:off x="7315200" y="7710300"/>
            <a:ext cx="3657600" cy="2570400"/>
          </a:xfrm>
          <a:prstGeom prst="rect">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Powder Blue</a:t>
            </a:r>
            <a:endParaRPr sz="3000">
              <a:solidFill>
                <a:srgbClr val="131E29"/>
              </a:solidFill>
              <a:latin typeface="Source Sans Pro"/>
              <a:ea typeface="Source Sans Pro"/>
              <a:cs typeface="Source Sans Pro"/>
              <a:sym typeface="Source Sans Pro"/>
            </a:endParaRPr>
          </a:p>
        </p:txBody>
      </p:sp>
      <p:sp>
        <p:nvSpPr>
          <p:cNvPr id="3168" name="Google Shape;3168;p338"/>
          <p:cNvSpPr/>
          <p:nvPr/>
        </p:nvSpPr>
        <p:spPr>
          <a:xfrm>
            <a:off x="10972800" y="7710300"/>
            <a:ext cx="3657600" cy="2570400"/>
          </a:xfrm>
          <a:prstGeom prst="rect">
            <a:avLst/>
          </a:prstGeom>
          <a:solidFill>
            <a:srgbClr val="A1DED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a:solidFill>
                  <a:srgbClr val="131E29"/>
                </a:solidFill>
                <a:latin typeface="Source Sans Pro"/>
                <a:ea typeface="Source Sans Pro"/>
                <a:cs typeface="Source Sans Pro"/>
                <a:sym typeface="Source Sans Pro"/>
              </a:rPr>
              <a:t>Pastel Green</a:t>
            </a:r>
            <a:endParaRPr sz="3000">
              <a:solidFill>
                <a:srgbClr val="131E29"/>
              </a:solidFill>
              <a:latin typeface="Source Sans Pro"/>
              <a:ea typeface="Source Sans Pro"/>
              <a:cs typeface="Source Sans Pro"/>
              <a:sym typeface="Source Sans Pro"/>
            </a:endParaRPr>
          </a:p>
        </p:txBody>
      </p:sp>
    </p:spTree>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matchingName="Title Slide 1">
  <p:cSld name="CUSTOM_1_2">
    <p:bg>
      <p:bgPr>
        <a:solidFill>
          <a:srgbClr val="F3F3F3"/>
        </a:solidFill>
        <a:effectLst/>
      </p:bgPr>
    </p:bg>
    <p:spTree>
      <p:nvGrpSpPr>
        <p:cNvPr id="1" name="Shape 3169"/>
        <p:cNvGrpSpPr/>
        <p:nvPr/>
      </p:nvGrpSpPr>
      <p:grpSpPr>
        <a:xfrm>
          <a:off x="0" y="0"/>
          <a:ext cx="0" cy="0"/>
          <a:chOff x="0" y="0"/>
          <a:chExt cx="0" cy="0"/>
        </a:xfrm>
      </p:grpSpPr>
      <p:pic>
        <p:nvPicPr>
          <p:cNvPr id="3170" name="Google Shape;3170;p339"/>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3171" name="Google Shape;3171;p339"/>
          <p:cNvPicPr preferRelativeResize="0"/>
          <p:nvPr/>
        </p:nvPicPr>
        <p:blipFill>
          <a:blip r:embed="rId3">
            <a:alphaModFix/>
          </a:blip>
          <a:stretch>
            <a:fillRect/>
          </a:stretch>
        </p:blipFill>
        <p:spPr>
          <a:xfrm>
            <a:off x="900000" y="900000"/>
            <a:ext cx="4747301" cy="1440000"/>
          </a:xfrm>
          <a:prstGeom prst="rect">
            <a:avLst/>
          </a:prstGeom>
          <a:noFill/>
          <a:ln>
            <a:noFill/>
          </a:ln>
        </p:spPr>
      </p:pic>
      <p:pic>
        <p:nvPicPr>
          <p:cNvPr id="3172" name="Google Shape;3172;p339"/>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3173" name="Google Shape;3173;p339"/>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98.xml><?xml version="1.0" encoding="utf-8"?>
<p:sldLayout xmlns:a="http://schemas.openxmlformats.org/drawingml/2006/main" xmlns:r="http://schemas.openxmlformats.org/officeDocument/2006/relationships" xmlns:p="http://schemas.openxmlformats.org/presentationml/2006/main" matchingName="Title Slide 2">
  <p:cSld name="CUSTOM_1_1_2">
    <p:bg>
      <p:bgPr>
        <a:solidFill>
          <a:srgbClr val="F3F3F3"/>
        </a:solidFill>
        <a:effectLst/>
      </p:bgPr>
    </p:bg>
    <p:spTree>
      <p:nvGrpSpPr>
        <p:cNvPr id="1" name="Shape 3174"/>
        <p:cNvGrpSpPr/>
        <p:nvPr/>
      </p:nvGrpSpPr>
      <p:grpSpPr>
        <a:xfrm>
          <a:off x="0" y="0"/>
          <a:ext cx="0" cy="0"/>
          <a:chOff x="0" y="0"/>
          <a:chExt cx="0" cy="0"/>
        </a:xfrm>
      </p:grpSpPr>
      <p:pic>
        <p:nvPicPr>
          <p:cNvPr id="3175" name="Google Shape;3175;p340"/>
          <p:cNvPicPr preferRelativeResize="0"/>
          <p:nvPr/>
        </p:nvPicPr>
        <p:blipFill rotWithShape="1">
          <a:blip r:embed="rId2">
            <a:alphaModFix/>
          </a:blip>
          <a:srcRect t="10136" r="6393"/>
          <a:stretch/>
        </p:blipFill>
        <p:spPr>
          <a:xfrm>
            <a:off x="450000" y="450000"/>
            <a:ext cx="17388000" cy="9388800"/>
          </a:xfrm>
          <a:prstGeom prst="snip2DiagRect">
            <a:avLst>
              <a:gd name="adj1" fmla="val 0"/>
              <a:gd name="adj2" fmla="val 9427"/>
            </a:avLst>
          </a:prstGeom>
          <a:noFill/>
          <a:ln>
            <a:noFill/>
          </a:ln>
        </p:spPr>
      </p:pic>
      <p:pic>
        <p:nvPicPr>
          <p:cNvPr id="3176" name="Google Shape;3176;p340"/>
          <p:cNvPicPr preferRelativeResize="0"/>
          <p:nvPr/>
        </p:nvPicPr>
        <p:blipFill rotWithShape="1">
          <a:blip r:embed="rId3">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pic>
        <p:nvPicPr>
          <p:cNvPr id="3177" name="Google Shape;3177;p340"/>
          <p:cNvPicPr preferRelativeResize="0"/>
          <p:nvPr/>
        </p:nvPicPr>
        <p:blipFill>
          <a:blip r:embed="rId4">
            <a:alphaModFix/>
          </a:blip>
          <a:stretch>
            <a:fillRect/>
          </a:stretch>
        </p:blipFill>
        <p:spPr>
          <a:xfrm>
            <a:off x="12807700" y="7139150"/>
            <a:ext cx="5480300" cy="3149549"/>
          </a:xfrm>
          <a:prstGeom prst="rect">
            <a:avLst/>
          </a:prstGeom>
          <a:noFill/>
          <a:ln>
            <a:noFill/>
          </a:ln>
        </p:spPr>
      </p:pic>
      <p:pic>
        <p:nvPicPr>
          <p:cNvPr id="3178" name="Google Shape;3178;p340"/>
          <p:cNvPicPr preferRelativeResize="0"/>
          <p:nvPr/>
        </p:nvPicPr>
        <p:blipFill>
          <a:blip r:embed="rId5">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299.xml><?xml version="1.0" encoding="utf-8"?>
<p:sldLayout xmlns:a="http://schemas.openxmlformats.org/drawingml/2006/main" xmlns:r="http://schemas.openxmlformats.org/officeDocument/2006/relationships" xmlns:p="http://schemas.openxmlformats.org/presentationml/2006/main" matchingName="Title Slide 3">
  <p:cSld name="CUSTOM_1_1_1_2">
    <p:bg>
      <p:bgPr>
        <a:solidFill>
          <a:srgbClr val="F3F3F3"/>
        </a:solidFill>
        <a:effectLst/>
      </p:bgPr>
    </p:bg>
    <p:spTree>
      <p:nvGrpSpPr>
        <p:cNvPr id="1" name="Shape 3179"/>
        <p:cNvGrpSpPr/>
        <p:nvPr/>
      </p:nvGrpSpPr>
      <p:grpSpPr>
        <a:xfrm>
          <a:off x="0" y="0"/>
          <a:ext cx="0" cy="0"/>
          <a:chOff x="0" y="0"/>
          <a:chExt cx="0" cy="0"/>
        </a:xfrm>
      </p:grpSpPr>
      <p:pic>
        <p:nvPicPr>
          <p:cNvPr id="3180" name="Google Shape;3180;p341"/>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181" name="Google Shape;3181;p341"/>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82" name="Google Shape;3182;p341"/>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83" name="Google Shape;3183;p341"/>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0.xml><?xml version="1.0" encoding="utf-8"?>
<p:sldLayout xmlns:a="http://schemas.openxmlformats.org/drawingml/2006/main" xmlns:r="http://schemas.openxmlformats.org/officeDocument/2006/relationships" xmlns:p="http://schemas.openxmlformats.org/presentationml/2006/main" matchingName="Title Slide 4">
  <p:cSld name="CUSTOM_1_1_1_1_2">
    <p:bg>
      <p:bgPr>
        <a:solidFill>
          <a:srgbClr val="F3F3F3"/>
        </a:solidFill>
        <a:effectLst/>
      </p:bgPr>
    </p:bg>
    <p:spTree>
      <p:nvGrpSpPr>
        <p:cNvPr id="1" name="Shape 3184"/>
        <p:cNvGrpSpPr/>
        <p:nvPr/>
      </p:nvGrpSpPr>
      <p:grpSpPr>
        <a:xfrm>
          <a:off x="0" y="0"/>
          <a:ext cx="0" cy="0"/>
          <a:chOff x="0" y="0"/>
          <a:chExt cx="0" cy="0"/>
        </a:xfrm>
      </p:grpSpPr>
      <p:pic>
        <p:nvPicPr>
          <p:cNvPr id="3185" name="Google Shape;3185;p342"/>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186" name="Google Shape;3186;p342"/>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87" name="Google Shape;3187;p342"/>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88" name="Google Shape;3188;p342"/>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1.xml><?xml version="1.0" encoding="utf-8"?>
<p:sldLayout xmlns:a="http://schemas.openxmlformats.org/drawingml/2006/main" xmlns:r="http://schemas.openxmlformats.org/officeDocument/2006/relationships" xmlns:p="http://schemas.openxmlformats.org/presentationml/2006/main" matchingName="Title Slide 5">
  <p:cSld name="CUSTOM_1_1_1_1_1_2">
    <p:bg>
      <p:bgPr>
        <a:solidFill>
          <a:srgbClr val="F3F3F3"/>
        </a:solidFill>
        <a:effectLst/>
      </p:bgPr>
    </p:bg>
    <p:spTree>
      <p:nvGrpSpPr>
        <p:cNvPr id="1" name="Shape 3189"/>
        <p:cNvGrpSpPr/>
        <p:nvPr/>
      </p:nvGrpSpPr>
      <p:grpSpPr>
        <a:xfrm>
          <a:off x="0" y="0"/>
          <a:ext cx="0" cy="0"/>
          <a:chOff x="0" y="0"/>
          <a:chExt cx="0" cy="0"/>
        </a:xfrm>
      </p:grpSpPr>
      <p:pic>
        <p:nvPicPr>
          <p:cNvPr id="3190" name="Google Shape;3190;p343"/>
          <p:cNvPicPr preferRelativeResize="0"/>
          <p:nvPr/>
        </p:nvPicPr>
        <p:blipFill rotWithShape="1">
          <a:blip r:embed="rId2">
            <a:alphaModFix/>
          </a:blip>
          <a:srcRect b="4003"/>
          <a:stretch/>
        </p:blipFill>
        <p:spPr>
          <a:xfrm>
            <a:off x="450000" y="450000"/>
            <a:ext cx="17388000" cy="9388800"/>
          </a:xfrm>
          <a:prstGeom prst="snip2DiagRect">
            <a:avLst>
              <a:gd name="adj1" fmla="val 0"/>
              <a:gd name="adj2" fmla="val 9427"/>
            </a:avLst>
          </a:prstGeom>
          <a:noFill/>
          <a:ln>
            <a:noFill/>
          </a:ln>
        </p:spPr>
      </p:pic>
      <p:pic>
        <p:nvPicPr>
          <p:cNvPr id="3191" name="Google Shape;3191;p343"/>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92" name="Google Shape;3192;p343"/>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93" name="Google Shape;3193;p343"/>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2.xml><?xml version="1.0" encoding="utf-8"?>
<p:sldLayout xmlns:a="http://schemas.openxmlformats.org/drawingml/2006/main" xmlns:r="http://schemas.openxmlformats.org/officeDocument/2006/relationships" xmlns:p="http://schemas.openxmlformats.org/presentationml/2006/main" matchingName="Title Slide 6">
  <p:cSld name="CUSTOM_1_1_1_1_1_1_1">
    <p:bg>
      <p:bgPr>
        <a:solidFill>
          <a:srgbClr val="F3F3F3"/>
        </a:solidFill>
        <a:effectLst/>
      </p:bgPr>
    </p:bg>
    <p:spTree>
      <p:nvGrpSpPr>
        <p:cNvPr id="1" name="Shape 3194"/>
        <p:cNvGrpSpPr/>
        <p:nvPr/>
      </p:nvGrpSpPr>
      <p:grpSpPr>
        <a:xfrm>
          <a:off x="0" y="0"/>
          <a:ext cx="0" cy="0"/>
          <a:chOff x="0" y="0"/>
          <a:chExt cx="0" cy="0"/>
        </a:xfrm>
      </p:grpSpPr>
      <p:pic>
        <p:nvPicPr>
          <p:cNvPr id="3195" name="Google Shape;3195;p344"/>
          <p:cNvPicPr preferRelativeResize="0"/>
          <p:nvPr/>
        </p:nvPicPr>
        <p:blipFill rotWithShape="1">
          <a:blip r:embed="rId2">
            <a:alphaModFix/>
          </a:blip>
          <a:srcRect t="21130" b="6875"/>
          <a:stretch/>
        </p:blipFill>
        <p:spPr>
          <a:xfrm>
            <a:off x="450000" y="450000"/>
            <a:ext cx="17388000" cy="9388800"/>
          </a:xfrm>
          <a:prstGeom prst="snip2DiagRect">
            <a:avLst>
              <a:gd name="adj1" fmla="val 0"/>
              <a:gd name="adj2" fmla="val 9427"/>
            </a:avLst>
          </a:prstGeom>
          <a:noFill/>
          <a:ln>
            <a:noFill/>
          </a:ln>
        </p:spPr>
      </p:pic>
      <p:pic>
        <p:nvPicPr>
          <p:cNvPr id="3196" name="Google Shape;3196;p344"/>
          <p:cNvPicPr preferRelativeResize="0"/>
          <p:nvPr/>
        </p:nvPicPr>
        <p:blipFill>
          <a:blip r:embed="rId3">
            <a:alphaModFix/>
          </a:blip>
          <a:stretch>
            <a:fillRect/>
          </a:stretch>
        </p:blipFill>
        <p:spPr>
          <a:xfrm>
            <a:off x="12807700" y="7139150"/>
            <a:ext cx="5480300" cy="3149549"/>
          </a:xfrm>
          <a:prstGeom prst="rect">
            <a:avLst/>
          </a:prstGeom>
          <a:noFill/>
          <a:ln>
            <a:noFill/>
          </a:ln>
        </p:spPr>
      </p:pic>
      <p:pic>
        <p:nvPicPr>
          <p:cNvPr id="3197" name="Google Shape;3197;p344"/>
          <p:cNvPicPr preferRelativeResize="0"/>
          <p:nvPr/>
        </p:nvPicPr>
        <p:blipFill>
          <a:blip r:embed="rId4">
            <a:alphaModFix/>
          </a:blip>
          <a:stretch>
            <a:fillRect/>
          </a:stretch>
        </p:blipFill>
        <p:spPr>
          <a:xfrm>
            <a:off x="13266003" y="900000"/>
            <a:ext cx="4122000" cy="1003952"/>
          </a:xfrm>
          <a:prstGeom prst="rect">
            <a:avLst/>
          </a:prstGeom>
          <a:noFill/>
          <a:ln>
            <a:noFill/>
          </a:ln>
          <a:effectLst>
            <a:outerShdw blurRad="357188" dist="47625" dir="5400000" algn="bl" rotWithShape="0">
              <a:srgbClr val="000000"/>
            </a:outerShdw>
          </a:effectLst>
        </p:spPr>
      </p:pic>
      <p:pic>
        <p:nvPicPr>
          <p:cNvPr id="3198" name="Google Shape;3198;p344"/>
          <p:cNvPicPr preferRelativeResize="0"/>
          <p:nvPr/>
        </p:nvPicPr>
        <p:blipFill rotWithShape="1">
          <a:blip r:embed="rId5">
            <a:alphaModFix/>
          </a:blip>
          <a:srcRect/>
          <a:stretch/>
        </p:blipFill>
        <p:spPr>
          <a:xfrm>
            <a:off x="900000" y="900000"/>
            <a:ext cx="4747301" cy="1497025"/>
          </a:xfrm>
          <a:prstGeom prst="rect">
            <a:avLst/>
          </a:prstGeom>
          <a:noFill/>
          <a:ln>
            <a:noFill/>
          </a:ln>
          <a:effectLst>
            <a:outerShdw blurRad="357188" dist="47625" dir="5400000" algn="bl" rotWithShape="0">
              <a:srgbClr val="000000"/>
            </a:outerShdw>
          </a:effectLst>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3.xml><?xml version="1.0" encoding="utf-8"?>
<p:sldLayout xmlns:a="http://schemas.openxmlformats.org/drawingml/2006/main" xmlns:r="http://schemas.openxmlformats.org/officeDocument/2006/relationships" xmlns:p="http://schemas.openxmlformats.org/presentationml/2006/main" matchingName="UK Map">
  <p:cSld name="CUSTOM_1_1_1_1_1_1_1_1_1_1_1_1_1_1">
    <p:bg>
      <p:bgPr>
        <a:solidFill>
          <a:srgbClr val="F3F3F3"/>
        </a:solidFill>
        <a:effectLst/>
      </p:bgPr>
    </p:bg>
    <p:spTree>
      <p:nvGrpSpPr>
        <p:cNvPr id="1" name="Shape 3199"/>
        <p:cNvGrpSpPr/>
        <p:nvPr/>
      </p:nvGrpSpPr>
      <p:grpSpPr>
        <a:xfrm>
          <a:off x="0" y="0"/>
          <a:ext cx="0" cy="0"/>
          <a:chOff x="0" y="0"/>
          <a:chExt cx="0" cy="0"/>
        </a:xfrm>
      </p:grpSpPr>
      <p:grpSp>
        <p:nvGrpSpPr>
          <p:cNvPr id="3200" name="Google Shape;3200;p345"/>
          <p:cNvGrpSpPr/>
          <p:nvPr/>
        </p:nvGrpSpPr>
        <p:grpSpPr>
          <a:xfrm>
            <a:off x="12391200" y="900000"/>
            <a:ext cx="4996800" cy="4874400"/>
            <a:chOff x="12391200" y="900000"/>
            <a:chExt cx="4996800" cy="4874400"/>
          </a:xfrm>
        </p:grpSpPr>
        <p:sp>
          <p:nvSpPr>
            <p:cNvPr id="3201" name="Google Shape;3201;p345"/>
            <p:cNvSpPr/>
            <p:nvPr/>
          </p:nvSpPr>
          <p:spPr>
            <a:xfrm>
              <a:off x="12570500" y="1080000"/>
              <a:ext cx="4637400" cy="4512600"/>
            </a:xfrm>
            <a:prstGeom prst="snip2DiagRect">
              <a:avLst>
                <a:gd name="adj1" fmla="val 0"/>
                <a:gd name="adj2" fmla="val 8702"/>
              </a:avLst>
            </a:prstGeom>
            <a:solidFill>
              <a:srgbClr val="9ADBE8"/>
            </a:solid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GB" sz="3000" b="1">
                  <a:solidFill>
                    <a:schemeClr val="lt1"/>
                  </a:solidFill>
                  <a:latin typeface="Source Sans Pro"/>
                  <a:ea typeface="Source Sans Pro"/>
                  <a:cs typeface="Source Sans Pro"/>
                  <a:sym typeface="Source Sans Pro"/>
                </a:rPr>
                <a:t>Train times from</a:t>
              </a:r>
              <a:br>
                <a:rPr lang="en-GB" sz="3000" b="1">
                  <a:solidFill>
                    <a:schemeClr val="lt1"/>
                  </a:solidFill>
                  <a:latin typeface="Source Sans Pro"/>
                  <a:ea typeface="Source Sans Pro"/>
                  <a:cs typeface="Source Sans Pro"/>
                  <a:sym typeface="Source Sans Pro"/>
                </a:rPr>
              </a:br>
              <a:r>
                <a:rPr lang="en-GB" sz="3000" b="1">
                  <a:solidFill>
                    <a:schemeClr val="lt1"/>
                  </a:solidFill>
                  <a:latin typeface="Source Sans Pro"/>
                  <a:ea typeface="Source Sans Pro"/>
                  <a:cs typeface="Source Sans Pro"/>
                  <a:sym typeface="Source Sans Pro"/>
                </a:rPr>
                <a:t>major cities:</a:t>
              </a:r>
              <a:endParaRPr sz="3000" b="1">
                <a:solidFill>
                  <a:schemeClr val="lt1"/>
                </a:solidFill>
                <a:latin typeface="Source Sans Pro"/>
                <a:ea typeface="Source Sans Pro"/>
                <a:cs typeface="Source Sans Pro"/>
                <a:sym typeface="Source Sans Pro"/>
              </a:endParaRPr>
            </a:p>
            <a:p>
              <a:pPr marL="0" lvl="0" indent="0" algn="ctr" rtl="0">
                <a:lnSpc>
                  <a:spcPct val="100000"/>
                </a:lnSpc>
                <a:spcBef>
                  <a:spcPts val="0"/>
                </a:spcBef>
                <a:spcAft>
                  <a:spcPts val="0"/>
                </a:spcAft>
                <a:buNone/>
              </a:pPr>
              <a:endParaRPr sz="1000" b="1">
                <a:solidFill>
                  <a:schemeClr val="lt1"/>
                </a:solidFill>
                <a:latin typeface="Source Sans Pro"/>
                <a:ea typeface="Source Sans Pro"/>
                <a:cs typeface="Source Sans Pro"/>
                <a:sym typeface="Source Sans Pro"/>
              </a:endParaRPr>
            </a:p>
            <a:p>
              <a:pPr marL="0" lvl="0" indent="0" algn="ctr" rtl="0">
                <a:lnSpc>
                  <a:spcPct val="115000"/>
                </a:lnSpc>
                <a:spcBef>
                  <a:spcPts val="0"/>
                </a:spcBef>
                <a:spcAft>
                  <a:spcPts val="0"/>
                </a:spcAft>
                <a:buNone/>
              </a:pPr>
              <a:r>
                <a:rPr lang="en-GB" sz="2000">
                  <a:solidFill>
                    <a:schemeClr val="lt1"/>
                  </a:solidFill>
                  <a:latin typeface="Source Sans Pro"/>
                  <a:ea typeface="Source Sans Pro"/>
                  <a:cs typeface="Source Sans Pro"/>
                  <a:sym typeface="Source Sans Pro"/>
                </a:rPr>
                <a:t>40 minutes from Leeds</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50 minutes from Manchester</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1 hour 15 minutes from Birmingham</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London</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from Newcastle</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2 hours 35 minutes from Bristol</a:t>
              </a:r>
              <a:endParaRPr sz="2000">
                <a:solidFill>
                  <a:schemeClr val="lt1"/>
                </a:solidFill>
                <a:latin typeface="Source Sans Pro"/>
                <a:ea typeface="Source Sans Pro"/>
                <a:cs typeface="Source Sans Pro"/>
                <a:sym typeface="Source Sans Pro"/>
              </a:endParaRPr>
            </a:p>
            <a:p>
              <a:pPr marL="0" lvl="0" indent="0" algn="ctr" rtl="0">
                <a:spcBef>
                  <a:spcPts val="0"/>
                </a:spcBef>
                <a:spcAft>
                  <a:spcPts val="0"/>
                </a:spcAft>
                <a:buNone/>
              </a:pPr>
              <a:r>
                <a:rPr lang="en-GB" sz="2000">
                  <a:solidFill>
                    <a:schemeClr val="lt1"/>
                  </a:solidFill>
                  <a:latin typeface="Source Sans Pro"/>
                  <a:ea typeface="Source Sans Pro"/>
                  <a:cs typeface="Source Sans Pro"/>
                  <a:sym typeface="Source Sans Pro"/>
                </a:rPr>
                <a:t>3 hours 45 minutes from Edinburgh</a:t>
              </a:r>
              <a:endParaRPr sz="2000">
                <a:solidFill>
                  <a:schemeClr val="lt1"/>
                </a:solidFill>
                <a:latin typeface="Source Sans Pro"/>
                <a:ea typeface="Source Sans Pro"/>
                <a:cs typeface="Source Sans Pro"/>
                <a:sym typeface="Source Sans Pro"/>
              </a:endParaRPr>
            </a:p>
          </p:txBody>
        </p:sp>
        <p:sp>
          <p:nvSpPr>
            <p:cNvPr id="3202" name="Google Shape;3202;p345"/>
            <p:cNvSpPr/>
            <p:nvPr/>
          </p:nvSpPr>
          <p:spPr>
            <a:xfrm rot="5400000">
              <a:off x="12391200" y="9000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3203" name="Google Shape;3203;p345"/>
            <p:cNvSpPr/>
            <p:nvPr/>
          </p:nvSpPr>
          <p:spPr>
            <a:xfrm rot="-5400000">
              <a:off x="16488000" y="4874400"/>
              <a:ext cx="900000" cy="900000"/>
            </a:xfrm>
            <a:prstGeom prst="rtTriangle">
              <a:avLst/>
            </a:prstGeom>
            <a:solidFill>
              <a:srgbClr val="981F9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grpSp>
      <p:sp>
        <p:nvSpPr>
          <p:cNvPr id="3204" name="Google Shape;3204;p345"/>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GETTING TO</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3205" name="Google Shape;3205;p345"/>
          <p:cNvPicPr preferRelativeResize="0"/>
          <p:nvPr/>
        </p:nvPicPr>
        <p:blipFill rotWithShape="1">
          <a:blip r:embed="rId2">
            <a:alphaModFix/>
          </a:blip>
          <a:srcRect t="15504"/>
          <a:stretch/>
        </p:blipFill>
        <p:spPr>
          <a:xfrm>
            <a:off x="3844100" y="0"/>
            <a:ext cx="8726400" cy="9838798"/>
          </a:xfrm>
          <a:prstGeom prst="rect">
            <a:avLst/>
          </a:prstGeom>
          <a:noFill/>
          <a:ln>
            <a:noFill/>
          </a:ln>
        </p:spPr>
      </p:pic>
      <p:sp>
        <p:nvSpPr>
          <p:cNvPr id="3206" name="Google Shape;3206;p345"/>
          <p:cNvSpPr/>
          <p:nvPr/>
        </p:nvSpPr>
        <p:spPr>
          <a:xfrm>
            <a:off x="6031375" y="3862613"/>
            <a:ext cx="126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Belfast</a:t>
            </a:r>
            <a:endParaRPr sz="2500">
              <a:solidFill>
                <a:srgbClr val="FFFFFF"/>
              </a:solidFill>
              <a:latin typeface="Source Sans Pro"/>
              <a:ea typeface="Source Sans Pro"/>
              <a:cs typeface="Source Sans Pro"/>
              <a:sym typeface="Source Sans Pro"/>
            </a:endParaRPr>
          </a:p>
        </p:txBody>
      </p:sp>
      <p:sp>
        <p:nvSpPr>
          <p:cNvPr id="3207" name="Google Shape;3207;p345"/>
          <p:cNvSpPr/>
          <p:nvPr/>
        </p:nvSpPr>
        <p:spPr>
          <a:xfrm>
            <a:off x="7706300" y="2125938"/>
            <a:ext cx="162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Edinburgh</a:t>
            </a:r>
            <a:endParaRPr sz="2500">
              <a:solidFill>
                <a:srgbClr val="FFFFFF"/>
              </a:solidFill>
              <a:latin typeface="Source Sans Pro"/>
              <a:ea typeface="Source Sans Pro"/>
              <a:cs typeface="Source Sans Pro"/>
              <a:sym typeface="Source Sans Pro"/>
            </a:endParaRPr>
          </a:p>
        </p:txBody>
      </p:sp>
      <p:sp>
        <p:nvSpPr>
          <p:cNvPr id="3208" name="Google Shape;3208;p345"/>
          <p:cNvSpPr/>
          <p:nvPr/>
        </p:nvSpPr>
        <p:spPr>
          <a:xfrm>
            <a:off x="9687875" y="3363588"/>
            <a:ext cx="1620000" cy="450000"/>
          </a:xfrm>
          <a:prstGeom prst="wedgeRectCallout">
            <a:avLst>
              <a:gd name="adj1" fmla="val -20713"/>
              <a:gd name="adj2" fmla="val 83442"/>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Newcastle</a:t>
            </a:r>
            <a:endParaRPr sz="2500">
              <a:solidFill>
                <a:srgbClr val="FFFFFF"/>
              </a:solidFill>
              <a:latin typeface="Source Sans Pro"/>
              <a:ea typeface="Source Sans Pro"/>
              <a:cs typeface="Source Sans Pro"/>
              <a:sym typeface="Source Sans Pro"/>
            </a:endParaRPr>
          </a:p>
        </p:txBody>
      </p:sp>
      <p:sp>
        <p:nvSpPr>
          <p:cNvPr id="3209" name="Google Shape;3209;p345"/>
          <p:cNvSpPr/>
          <p:nvPr/>
        </p:nvSpPr>
        <p:spPr>
          <a:xfrm>
            <a:off x="10047875" y="45126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Leeds</a:t>
            </a:r>
            <a:endParaRPr sz="2500">
              <a:solidFill>
                <a:srgbClr val="FFFFFF"/>
              </a:solidFill>
              <a:latin typeface="Source Sans Pro"/>
              <a:ea typeface="Source Sans Pro"/>
              <a:cs typeface="Source Sans Pro"/>
              <a:sym typeface="Source Sans Pro"/>
            </a:endParaRPr>
          </a:p>
        </p:txBody>
      </p:sp>
      <p:sp>
        <p:nvSpPr>
          <p:cNvPr id="3210" name="Google Shape;3210;p345"/>
          <p:cNvSpPr/>
          <p:nvPr/>
        </p:nvSpPr>
        <p:spPr>
          <a:xfrm>
            <a:off x="8244000" y="5215463"/>
            <a:ext cx="180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Manchester</a:t>
            </a:r>
            <a:endParaRPr sz="2500">
              <a:solidFill>
                <a:srgbClr val="FFFFFF"/>
              </a:solidFill>
              <a:latin typeface="Source Sans Pro"/>
              <a:ea typeface="Source Sans Pro"/>
              <a:cs typeface="Source Sans Pro"/>
              <a:sym typeface="Source Sans Pro"/>
            </a:endParaRPr>
          </a:p>
        </p:txBody>
      </p:sp>
      <p:sp>
        <p:nvSpPr>
          <p:cNvPr id="3211" name="Google Shape;3211;p345"/>
          <p:cNvSpPr/>
          <p:nvPr/>
        </p:nvSpPr>
        <p:spPr>
          <a:xfrm>
            <a:off x="8475675" y="6387763"/>
            <a:ext cx="1980000" cy="450000"/>
          </a:xfrm>
          <a:prstGeom prst="wedgeRectCallout">
            <a:avLst>
              <a:gd name="adj1" fmla="val 20779"/>
              <a:gd name="adj2" fmla="val 83556"/>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Birmingham</a:t>
            </a:r>
            <a:endParaRPr sz="2500">
              <a:solidFill>
                <a:srgbClr val="FFFFFF"/>
              </a:solidFill>
              <a:latin typeface="Source Sans Pro"/>
              <a:ea typeface="Source Sans Pro"/>
              <a:cs typeface="Source Sans Pro"/>
              <a:sym typeface="Source Sans Pro"/>
            </a:endParaRPr>
          </a:p>
        </p:txBody>
      </p:sp>
      <p:sp>
        <p:nvSpPr>
          <p:cNvPr id="3212" name="Google Shape;3212;p345"/>
          <p:cNvSpPr/>
          <p:nvPr/>
        </p:nvSpPr>
        <p:spPr>
          <a:xfrm>
            <a:off x="9034300" y="77120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Bristol</a:t>
            </a:r>
            <a:endParaRPr sz="2500">
              <a:solidFill>
                <a:srgbClr val="FFFFFF"/>
              </a:solidFill>
              <a:latin typeface="Source Sans Pro"/>
              <a:ea typeface="Source Sans Pro"/>
              <a:cs typeface="Source Sans Pro"/>
              <a:sym typeface="Source Sans Pro"/>
            </a:endParaRPr>
          </a:p>
        </p:txBody>
      </p:sp>
      <p:sp>
        <p:nvSpPr>
          <p:cNvPr id="3213" name="Google Shape;3213;p345"/>
          <p:cNvSpPr/>
          <p:nvPr/>
        </p:nvSpPr>
        <p:spPr>
          <a:xfrm>
            <a:off x="10804975" y="7614363"/>
            <a:ext cx="1260000" cy="450000"/>
          </a:xfrm>
          <a:prstGeom prst="wedgeRectCallout">
            <a:avLst>
              <a:gd name="adj1" fmla="val -20681"/>
              <a:gd name="adj2" fmla="val 78664"/>
            </a:avLst>
          </a:prstGeom>
          <a:solidFill>
            <a:srgbClr val="440099"/>
          </a:solidFill>
          <a:ln>
            <a:noFill/>
          </a:ln>
        </p:spPr>
        <p:txBody>
          <a:bodyPr spcFirstLastPara="1" wrap="square" lIns="0" tIns="0" rIns="0" bIns="0" anchor="ctr" anchorCtr="0">
            <a:noAutofit/>
          </a:bodyPr>
          <a:lstStyle/>
          <a:p>
            <a:pPr marL="0" lvl="0" indent="0" algn="ctr" rtl="0">
              <a:spcBef>
                <a:spcPts val="0"/>
              </a:spcBef>
              <a:spcAft>
                <a:spcPts val="0"/>
              </a:spcAft>
              <a:buNone/>
            </a:pPr>
            <a:r>
              <a:rPr lang="en-GB" sz="2500">
                <a:solidFill>
                  <a:srgbClr val="FFFFFF"/>
                </a:solidFill>
                <a:latin typeface="Source Sans Pro"/>
                <a:ea typeface="Source Sans Pro"/>
                <a:cs typeface="Source Sans Pro"/>
                <a:sym typeface="Source Sans Pro"/>
              </a:rPr>
              <a:t>London</a:t>
            </a:r>
            <a:endParaRPr sz="2500">
              <a:solidFill>
                <a:srgbClr val="FFFFFF"/>
              </a:solidFill>
              <a:latin typeface="Source Sans Pro"/>
              <a:ea typeface="Source Sans Pro"/>
              <a:cs typeface="Source Sans Pro"/>
              <a:sym typeface="Source Sans Pro"/>
            </a:endParaRPr>
          </a:p>
        </p:txBody>
      </p:sp>
      <p:pic>
        <p:nvPicPr>
          <p:cNvPr id="3214" name="Google Shape;3214;p345"/>
          <p:cNvPicPr preferRelativeResize="0"/>
          <p:nvPr/>
        </p:nvPicPr>
        <p:blipFill>
          <a:blip r:embed="rId3">
            <a:alphaModFix/>
          </a:blip>
          <a:stretch>
            <a:fillRect/>
          </a:stretch>
        </p:blipFill>
        <p:spPr>
          <a:xfrm rot="-784305">
            <a:off x="10710682" y="5644684"/>
            <a:ext cx="2300311" cy="1676634"/>
          </a:xfrm>
          <a:prstGeom prst="rect">
            <a:avLst/>
          </a:prstGeom>
          <a:noFill/>
          <a:ln>
            <a:noFill/>
          </a:ln>
        </p:spPr>
      </p:pic>
      <p:pic>
        <p:nvPicPr>
          <p:cNvPr id="3215" name="Google Shape;3215;p345"/>
          <p:cNvPicPr preferRelativeResize="0"/>
          <p:nvPr/>
        </p:nvPicPr>
        <p:blipFill>
          <a:blip r:embed="rId4">
            <a:alphaModFix/>
          </a:blip>
          <a:stretch>
            <a:fillRect/>
          </a:stretch>
        </p:blipFill>
        <p:spPr>
          <a:xfrm>
            <a:off x="13266000" y="6559188"/>
            <a:ext cx="4126029" cy="1261176"/>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4.xml><?xml version="1.0" encoding="utf-8"?>
<p:sldLayout xmlns:a="http://schemas.openxmlformats.org/drawingml/2006/main" xmlns:r="http://schemas.openxmlformats.org/officeDocument/2006/relationships" xmlns:p="http://schemas.openxmlformats.org/presentationml/2006/main" matchingName="World Map">
  <p:cSld name="CUSTOM_1_1_1_1_1_1_1_1_1_1_1_1_1_1_1">
    <p:bg>
      <p:bgPr>
        <a:solidFill>
          <a:srgbClr val="F3F3F3"/>
        </a:solidFill>
        <a:effectLst/>
      </p:bgPr>
    </p:bg>
    <p:spTree>
      <p:nvGrpSpPr>
        <p:cNvPr id="1" name="Shape 3216"/>
        <p:cNvGrpSpPr/>
        <p:nvPr/>
      </p:nvGrpSpPr>
      <p:grpSpPr>
        <a:xfrm>
          <a:off x="0" y="0"/>
          <a:ext cx="0" cy="0"/>
          <a:chOff x="0" y="0"/>
          <a:chExt cx="0" cy="0"/>
        </a:xfrm>
      </p:grpSpPr>
      <p:pic>
        <p:nvPicPr>
          <p:cNvPr id="3217" name="Google Shape;3217;p346"/>
          <p:cNvPicPr preferRelativeResize="0"/>
          <p:nvPr/>
        </p:nvPicPr>
        <p:blipFill rotWithShape="1">
          <a:blip r:embed="rId2">
            <a:alphaModFix/>
          </a:blip>
          <a:srcRect l="49" r="49"/>
          <a:stretch/>
        </p:blipFill>
        <p:spPr>
          <a:xfrm>
            <a:off x="900000" y="1796066"/>
            <a:ext cx="16488003" cy="8042735"/>
          </a:xfrm>
          <a:prstGeom prst="rect">
            <a:avLst/>
          </a:prstGeom>
          <a:noFill/>
          <a:ln>
            <a:noFill/>
          </a:ln>
        </p:spPr>
      </p:pic>
      <p:sp>
        <p:nvSpPr>
          <p:cNvPr id="3218" name="Google Shape;3218;p346"/>
          <p:cNvSpPr txBox="1"/>
          <p:nvPr/>
        </p:nvSpPr>
        <p:spPr>
          <a:xfrm>
            <a:off x="900000" y="900000"/>
            <a:ext cx="8244000" cy="12192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WHERE IS</a:t>
            </a:r>
            <a:br>
              <a:rPr lang="en-GB" sz="6000">
                <a:solidFill>
                  <a:srgbClr val="24135F"/>
                </a:solidFill>
                <a:latin typeface="Source Sans Pro"/>
                <a:ea typeface="Source Sans Pro"/>
                <a:cs typeface="Source Sans Pro"/>
                <a:sym typeface="Source Sans Pro"/>
              </a:rPr>
            </a:br>
            <a:r>
              <a:rPr lang="en-GB" sz="6000">
                <a:solidFill>
                  <a:schemeClr val="accent5"/>
                </a:solidFill>
                <a:latin typeface="Source Sans Pro"/>
                <a:ea typeface="Source Sans Pro"/>
                <a:cs typeface="Source Sans Pro"/>
                <a:sym typeface="Source Sans Pro"/>
              </a:rPr>
              <a:t>SHEFFIELD?</a:t>
            </a:r>
            <a:endParaRPr sz="6000">
              <a:solidFill>
                <a:schemeClr val="accent5"/>
              </a:solidFill>
              <a:latin typeface="Source Sans Pro"/>
              <a:ea typeface="Source Sans Pro"/>
              <a:cs typeface="Source Sans Pro"/>
              <a:sym typeface="Source Sans Pro"/>
            </a:endParaRPr>
          </a:p>
        </p:txBody>
      </p:sp>
      <p:pic>
        <p:nvPicPr>
          <p:cNvPr id="3219" name="Google Shape;3219;p346"/>
          <p:cNvPicPr preferRelativeResize="0"/>
          <p:nvPr/>
        </p:nvPicPr>
        <p:blipFill>
          <a:blip r:embed="rId3">
            <a:alphaModFix/>
          </a:blip>
          <a:stretch>
            <a:fillRect/>
          </a:stretch>
        </p:blipFill>
        <p:spPr>
          <a:xfrm>
            <a:off x="7765350" y="2964500"/>
            <a:ext cx="1378652" cy="421375"/>
          </a:xfrm>
          <a:prstGeom prst="rect">
            <a:avLst/>
          </a:prstGeom>
          <a:noFill/>
          <a:ln>
            <a:noFill/>
          </a:ln>
        </p:spPr>
      </p:pic>
      <p:sp>
        <p:nvSpPr>
          <p:cNvPr id="3220" name="Google Shape;3220;p346"/>
          <p:cNvSpPr/>
          <p:nvPr/>
        </p:nvSpPr>
        <p:spPr>
          <a:xfrm>
            <a:off x="0" y="7064225"/>
            <a:ext cx="4416900" cy="2324700"/>
          </a:xfrm>
          <a:prstGeom prst="homePlate">
            <a:avLst>
              <a:gd name="adj" fmla="val 30131"/>
            </a:avLst>
          </a:prstGeom>
          <a:solidFill>
            <a:schemeClr val="accent5"/>
          </a:solidFill>
          <a:ln>
            <a:noFill/>
          </a:ln>
        </p:spPr>
        <p:txBody>
          <a:bodyPr spcFirstLastPara="1" wrap="square" lIns="450000" tIns="0" rIns="450000" bIns="0" anchor="ctr" anchorCtr="0">
            <a:noAutofit/>
          </a:bodyPr>
          <a:lstStyle/>
          <a:p>
            <a:pPr marL="0" lvl="0" indent="0" algn="l" rtl="0">
              <a:spcBef>
                <a:spcPts val="0"/>
              </a:spcBef>
              <a:spcAft>
                <a:spcPts val="0"/>
              </a:spcAft>
              <a:buNone/>
            </a:pPr>
            <a:r>
              <a:rPr lang="en-GB" sz="3000" b="1">
                <a:solidFill>
                  <a:srgbClr val="FFFFFF"/>
                </a:solidFill>
                <a:latin typeface="Source Sans Pro"/>
                <a:ea typeface="Source Sans Pro"/>
                <a:cs typeface="Source Sans Pro"/>
                <a:sym typeface="Source Sans Pro"/>
              </a:rPr>
              <a:t>Closest Airports:</a:t>
            </a:r>
            <a:endParaRPr sz="3000" b="1">
              <a:solidFill>
                <a:srgbClr val="FFFFFF"/>
              </a:solidFill>
              <a:latin typeface="Source Sans Pro"/>
              <a:ea typeface="Source Sans Pro"/>
              <a:cs typeface="Source Sans Pro"/>
              <a:sym typeface="Source Sans Pro"/>
            </a:endParaRPr>
          </a:p>
          <a:p>
            <a:pPr marL="0" lvl="0" indent="0" algn="l" rtl="0">
              <a:spcBef>
                <a:spcPts val="0"/>
              </a:spcBef>
              <a:spcAft>
                <a:spcPts val="0"/>
              </a:spcAft>
              <a:buNone/>
            </a:pPr>
            <a:endParaRPr sz="1000" b="1">
              <a:solidFill>
                <a:srgbClr val="FFFFFF"/>
              </a:solidFill>
              <a:latin typeface="Source Sans Pro"/>
              <a:ea typeface="Source Sans Pro"/>
              <a:cs typeface="Source Sans Pro"/>
              <a:sym typeface="Source Sans Pro"/>
            </a:endParaRPr>
          </a:p>
          <a:p>
            <a:pPr marL="0" lvl="0" indent="0" algn="l" rtl="0">
              <a:lnSpc>
                <a:spcPct val="115000"/>
              </a:lnSpc>
              <a:spcBef>
                <a:spcPts val="0"/>
              </a:spcBef>
              <a:spcAft>
                <a:spcPts val="0"/>
              </a:spcAft>
              <a:buNone/>
            </a:pPr>
            <a:r>
              <a:rPr lang="en-GB" sz="2000">
                <a:solidFill>
                  <a:srgbClr val="FFFFFF"/>
                </a:solidFill>
                <a:latin typeface="Source Sans Pro"/>
                <a:ea typeface="Source Sans Pro"/>
                <a:cs typeface="Source Sans Pro"/>
                <a:sym typeface="Source Sans Pro"/>
              </a:rPr>
              <a:t>1 hour 15 minute drive from</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Manchester Airport and</a:t>
            </a:r>
            <a:br>
              <a:rPr lang="en-GB" sz="2000">
                <a:solidFill>
                  <a:srgbClr val="FFFFFF"/>
                </a:solidFill>
                <a:latin typeface="Source Sans Pro"/>
                <a:ea typeface="Source Sans Pro"/>
                <a:cs typeface="Source Sans Pro"/>
                <a:sym typeface="Source Sans Pro"/>
              </a:rPr>
            </a:br>
            <a:r>
              <a:rPr lang="en-GB" sz="2000">
                <a:solidFill>
                  <a:srgbClr val="FFFFFF"/>
                </a:solidFill>
                <a:latin typeface="Source Sans Pro"/>
                <a:ea typeface="Source Sans Pro"/>
                <a:cs typeface="Source Sans Pro"/>
                <a:sym typeface="Source Sans Pro"/>
              </a:rPr>
              <a:t>Leeds Bradford Airport</a:t>
            </a:r>
            <a:endParaRPr>
              <a:solidFill>
                <a:srgbClr val="FFFFFF"/>
              </a:solidFill>
            </a:endParaRPr>
          </a:p>
        </p:txBody>
      </p:sp>
      <p:pic>
        <p:nvPicPr>
          <p:cNvPr id="3221" name="Google Shape;3221;p346" title="Arrow 2 Purple.png"/>
          <p:cNvPicPr preferRelativeResize="0"/>
          <p:nvPr/>
        </p:nvPicPr>
        <p:blipFill>
          <a:blip r:embed="rId4">
            <a:alphaModFix/>
          </a:blip>
          <a:stretch>
            <a:fillRect/>
          </a:stretch>
        </p:blipFill>
        <p:spPr>
          <a:xfrm rot="7860556">
            <a:off x="8294189" y="3608905"/>
            <a:ext cx="794846" cy="607337"/>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5.xml><?xml version="1.0" encoding="utf-8"?>
<p:sldLayout xmlns:a="http://schemas.openxmlformats.org/drawingml/2006/main" xmlns:r="http://schemas.openxmlformats.org/officeDocument/2006/relationships" xmlns:p="http://schemas.openxmlformats.org/presentationml/2006/main" matchingName="End Slide 1">
  <p:cSld name="CUSTOM_1_2_1">
    <p:bg>
      <p:bgPr>
        <a:solidFill>
          <a:srgbClr val="F3F3F3"/>
        </a:solidFill>
        <a:effectLst/>
      </p:bgPr>
    </p:bg>
    <p:spTree>
      <p:nvGrpSpPr>
        <p:cNvPr id="1" name="Shape 3222"/>
        <p:cNvGrpSpPr/>
        <p:nvPr/>
      </p:nvGrpSpPr>
      <p:grpSpPr>
        <a:xfrm>
          <a:off x="0" y="0"/>
          <a:ext cx="0" cy="0"/>
          <a:chOff x="0" y="0"/>
          <a:chExt cx="0" cy="0"/>
        </a:xfrm>
      </p:grpSpPr>
      <p:pic>
        <p:nvPicPr>
          <p:cNvPr id="3223" name="Google Shape;3223;p347"/>
          <p:cNvPicPr preferRelativeResize="0"/>
          <p:nvPr/>
        </p:nvPicPr>
        <p:blipFill rotWithShape="1">
          <a:blip r:embed="rId2">
            <a:alphaModFix/>
          </a:blip>
          <a:srcRect l="3087" t="10992" r="4191"/>
          <a:stretch/>
        </p:blipFill>
        <p:spPr>
          <a:xfrm>
            <a:off x="450000" y="450000"/>
            <a:ext cx="17388000" cy="9388800"/>
          </a:xfrm>
          <a:prstGeom prst="snip2DiagRect">
            <a:avLst>
              <a:gd name="adj1" fmla="val 0"/>
              <a:gd name="adj2" fmla="val 9427"/>
            </a:avLst>
          </a:prstGeom>
          <a:noFill/>
          <a:ln>
            <a:noFill/>
          </a:ln>
        </p:spPr>
      </p:pic>
      <p:pic>
        <p:nvPicPr>
          <p:cNvPr id="3224" name="Google Shape;3224;p347"/>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225" name="Google Shape;3225;p347"/>
          <p:cNvGrpSpPr/>
          <p:nvPr/>
        </p:nvGrpSpPr>
        <p:grpSpPr>
          <a:xfrm>
            <a:off x="5022000" y="900000"/>
            <a:ext cx="3240000" cy="3509400"/>
            <a:chOff x="5679475" y="900000"/>
            <a:chExt cx="3240000" cy="3509400"/>
          </a:xfrm>
        </p:grpSpPr>
        <p:sp>
          <p:nvSpPr>
            <p:cNvPr id="3226" name="Google Shape;3226;p347"/>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227" name="Google Shape;3227;p347"/>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228" name="Google Shape;3228;p347"/>
          <p:cNvPicPr preferRelativeResize="0"/>
          <p:nvPr/>
        </p:nvPicPr>
        <p:blipFill>
          <a:blip r:embed="rId4">
            <a:alphaModFix/>
          </a:blip>
          <a:stretch>
            <a:fillRect/>
          </a:stretch>
        </p:blipFill>
        <p:spPr>
          <a:xfrm>
            <a:off x="5579475" y="1862600"/>
            <a:ext cx="2125050" cy="2125050"/>
          </a:xfrm>
          <a:prstGeom prst="rect">
            <a:avLst/>
          </a:prstGeom>
          <a:noFill/>
          <a:ln>
            <a:noFill/>
          </a:ln>
        </p:spPr>
      </p:pic>
      <p:grpSp>
        <p:nvGrpSpPr>
          <p:cNvPr id="3229" name="Google Shape;3229;p347"/>
          <p:cNvGrpSpPr/>
          <p:nvPr/>
        </p:nvGrpSpPr>
        <p:grpSpPr>
          <a:xfrm>
            <a:off x="899950" y="900000"/>
            <a:ext cx="3669775" cy="3509400"/>
            <a:chOff x="899950" y="900000"/>
            <a:chExt cx="3669775" cy="3509400"/>
          </a:xfrm>
        </p:grpSpPr>
        <p:sp>
          <p:nvSpPr>
            <p:cNvPr id="3230" name="Google Shape;3230;p347"/>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231" name="Google Shape;3231;p347"/>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232" name="Google Shape;3232;p347"/>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233" name="Google Shape;3233;p347"/>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234" name="Google Shape;3234;p347"/>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235" name="Google Shape;3235;p347"/>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236" name="Google Shape;3236;p347"/>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237" name="Google Shape;3237;p347"/>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238" name="Google Shape;3238;p347"/>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239" name="Google Shape;3239;p347"/>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6.xml><?xml version="1.0" encoding="utf-8"?>
<p:sldLayout xmlns:a="http://schemas.openxmlformats.org/drawingml/2006/main" xmlns:r="http://schemas.openxmlformats.org/officeDocument/2006/relationships" xmlns:p="http://schemas.openxmlformats.org/presentationml/2006/main" matchingName="End Slide 2">
  <p:cSld name="CUSTOM_1_2_1_1">
    <p:bg>
      <p:bgPr>
        <a:solidFill>
          <a:srgbClr val="F3F3F3"/>
        </a:solidFill>
        <a:effectLst/>
      </p:bgPr>
    </p:bg>
    <p:spTree>
      <p:nvGrpSpPr>
        <p:cNvPr id="1" name="Shape 3240"/>
        <p:cNvGrpSpPr/>
        <p:nvPr/>
      </p:nvGrpSpPr>
      <p:grpSpPr>
        <a:xfrm>
          <a:off x="0" y="0"/>
          <a:ext cx="0" cy="0"/>
          <a:chOff x="0" y="0"/>
          <a:chExt cx="0" cy="0"/>
        </a:xfrm>
      </p:grpSpPr>
      <p:pic>
        <p:nvPicPr>
          <p:cNvPr id="3241" name="Google Shape;3241;p348"/>
          <p:cNvPicPr preferRelativeResize="0"/>
          <p:nvPr/>
        </p:nvPicPr>
        <p:blipFill rotWithShape="1">
          <a:blip r:embed="rId2">
            <a:alphaModFix/>
          </a:blip>
          <a:srcRect r="6393" b="10136"/>
          <a:stretch/>
        </p:blipFill>
        <p:spPr>
          <a:xfrm>
            <a:off x="450000" y="450000"/>
            <a:ext cx="17388000" cy="9388800"/>
          </a:xfrm>
          <a:prstGeom prst="snip2DiagRect">
            <a:avLst>
              <a:gd name="adj1" fmla="val 0"/>
              <a:gd name="adj2" fmla="val 9427"/>
            </a:avLst>
          </a:prstGeom>
          <a:noFill/>
          <a:ln>
            <a:noFill/>
          </a:ln>
        </p:spPr>
      </p:pic>
      <p:pic>
        <p:nvPicPr>
          <p:cNvPr id="3242" name="Google Shape;3242;p348"/>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243" name="Google Shape;3243;p348"/>
          <p:cNvGrpSpPr/>
          <p:nvPr/>
        </p:nvGrpSpPr>
        <p:grpSpPr>
          <a:xfrm>
            <a:off x="5022000" y="900000"/>
            <a:ext cx="3240000" cy="3509400"/>
            <a:chOff x="5679475" y="900000"/>
            <a:chExt cx="3240000" cy="3509400"/>
          </a:xfrm>
        </p:grpSpPr>
        <p:grpSp>
          <p:nvGrpSpPr>
            <p:cNvPr id="3244" name="Google Shape;3244;p348"/>
            <p:cNvGrpSpPr/>
            <p:nvPr/>
          </p:nvGrpSpPr>
          <p:grpSpPr>
            <a:xfrm>
              <a:off x="5679475" y="900000"/>
              <a:ext cx="3240000" cy="3509400"/>
              <a:chOff x="5679475" y="900000"/>
              <a:chExt cx="3240000" cy="3509400"/>
            </a:xfrm>
          </p:grpSpPr>
          <p:sp>
            <p:nvSpPr>
              <p:cNvPr id="3245" name="Google Shape;3245;p348"/>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246" name="Google Shape;3246;p348"/>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247" name="Google Shape;3247;p348"/>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3248" name="Google Shape;3248;p348"/>
          <p:cNvGrpSpPr/>
          <p:nvPr/>
        </p:nvGrpSpPr>
        <p:grpSpPr>
          <a:xfrm>
            <a:off x="899950" y="900000"/>
            <a:ext cx="3669775" cy="3509400"/>
            <a:chOff x="899950" y="900000"/>
            <a:chExt cx="3669775" cy="3509400"/>
          </a:xfrm>
        </p:grpSpPr>
        <p:sp>
          <p:nvSpPr>
            <p:cNvPr id="3249" name="Google Shape;3249;p348"/>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250" name="Google Shape;3250;p348"/>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251" name="Google Shape;3251;p348"/>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252" name="Google Shape;3252;p348"/>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253" name="Google Shape;3253;p348"/>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254" name="Google Shape;3254;p348"/>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255" name="Google Shape;3255;p348"/>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256" name="Google Shape;3256;p348"/>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257" name="Google Shape;3257;p348"/>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258" name="Google Shape;3258;p348"/>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7.xml><?xml version="1.0" encoding="utf-8"?>
<p:sldLayout xmlns:a="http://schemas.openxmlformats.org/drawingml/2006/main" xmlns:r="http://schemas.openxmlformats.org/officeDocument/2006/relationships" xmlns:p="http://schemas.openxmlformats.org/presentationml/2006/main" matchingName="End Slide 3">
  <p:cSld name="CUSTOM_1_2_1_1_1">
    <p:bg>
      <p:bgPr>
        <a:solidFill>
          <a:srgbClr val="F3F3F3"/>
        </a:solidFill>
        <a:effectLst/>
      </p:bgPr>
    </p:bg>
    <p:spTree>
      <p:nvGrpSpPr>
        <p:cNvPr id="1" name="Shape 3259"/>
        <p:cNvGrpSpPr/>
        <p:nvPr/>
      </p:nvGrpSpPr>
      <p:grpSpPr>
        <a:xfrm>
          <a:off x="0" y="0"/>
          <a:ext cx="0" cy="0"/>
          <a:chOff x="0" y="0"/>
          <a:chExt cx="0" cy="0"/>
        </a:xfrm>
      </p:grpSpPr>
      <p:pic>
        <p:nvPicPr>
          <p:cNvPr id="3260" name="Google Shape;3260;p349"/>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261" name="Google Shape;3261;p349"/>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262" name="Google Shape;3262;p349"/>
          <p:cNvGrpSpPr/>
          <p:nvPr/>
        </p:nvGrpSpPr>
        <p:grpSpPr>
          <a:xfrm>
            <a:off x="5022000" y="900000"/>
            <a:ext cx="3240000" cy="3509400"/>
            <a:chOff x="5679475" y="900000"/>
            <a:chExt cx="3240000" cy="3509400"/>
          </a:xfrm>
        </p:grpSpPr>
        <p:grpSp>
          <p:nvGrpSpPr>
            <p:cNvPr id="3263" name="Google Shape;3263;p349"/>
            <p:cNvGrpSpPr/>
            <p:nvPr/>
          </p:nvGrpSpPr>
          <p:grpSpPr>
            <a:xfrm>
              <a:off x="5679475" y="900000"/>
              <a:ext cx="3240000" cy="3509400"/>
              <a:chOff x="5679475" y="900000"/>
              <a:chExt cx="3240000" cy="3509400"/>
            </a:xfrm>
          </p:grpSpPr>
          <p:sp>
            <p:nvSpPr>
              <p:cNvPr id="3264" name="Google Shape;3264;p349"/>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265" name="Google Shape;3265;p349"/>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266" name="Google Shape;3266;p349"/>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3267" name="Google Shape;3267;p349"/>
          <p:cNvGrpSpPr/>
          <p:nvPr/>
        </p:nvGrpSpPr>
        <p:grpSpPr>
          <a:xfrm>
            <a:off x="899950" y="900000"/>
            <a:ext cx="3669775" cy="3509400"/>
            <a:chOff x="899950" y="900000"/>
            <a:chExt cx="3669775" cy="3509400"/>
          </a:xfrm>
        </p:grpSpPr>
        <p:sp>
          <p:nvSpPr>
            <p:cNvPr id="3268" name="Google Shape;3268;p349"/>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269" name="Google Shape;3269;p349"/>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270" name="Google Shape;3270;p349"/>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271" name="Google Shape;3271;p349"/>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272" name="Google Shape;3272;p349"/>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273" name="Google Shape;3273;p349"/>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274" name="Google Shape;3274;p349"/>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275" name="Google Shape;3275;p349"/>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276" name="Google Shape;3276;p349"/>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277" name="Google Shape;3277;p349"/>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8.xml><?xml version="1.0" encoding="utf-8"?>
<p:sldLayout xmlns:a="http://schemas.openxmlformats.org/drawingml/2006/main" xmlns:r="http://schemas.openxmlformats.org/officeDocument/2006/relationships" xmlns:p="http://schemas.openxmlformats.org/presentationml/2006/main" matchingName="End Slide 4">
  <p:cSld name="CUSTOM_1_2_1_1_1_1">
    <p:bg>
      <p:bgPr>
        <a:solidFill>
          <a:srgbClr val="F3F3F3"/>
        </a:solidFill>
        <a:effectLst/>
      </p:bgPr>
    </p:bg>
    <p:spTree>
      <p:nvGrpSpPr>
        <p:cNvPr id="1" name="Shape 3278"/>
        <p:cNvGrpSpPr/>
        <p:nvPr/>
      </p:nvGrpSpPr>
      <p:grpSpPr>
        <a:xfrm>
          <a:off x="0" y="0"/>
          <a:ext cx="0" cy="0"/>
          <a:chOff x="0" y="0"/>
          <a:chExt cx="0" cy="0"/>
        </a:xfrm>
      </p:grpSpPr>
      <p:pic>
        <p:nvPicPr>
          <p:cNvPr id="3279" name="Google Shape;3279;p350"/>
          <p:cNvPicPr preferRelativeResize="0"/>
          <p:nvPr/>
        </p:nvPicPr>
        <p:blipFill rotWithShape="1">
          <a:blip r:embed="rId2">
            <a:alphaModFix/>
          </a:blip>
          <a:srcRect t="4003"/>
          <a:stretch/>
        </p:blipFill>
        <p:spPr>
          <a:xfrm>
            <a:off x="450000" y="450000"/>
            <a:ext cx="17388000" cy="9388800"/>
          </a:xfrm>
          <a:prstGeom prst="snip2DiagRect">
            <a:avLst>
              <a:gd name="adj1" fmla="val 0"/>
              <a:gd name="adj2" fmla="val 9427"/>
            </a:avLst>
          </a:prstGeom>
          <a:noFill/>
          <a:ln>
            <a:noFill/>
          </a:ln>
        </p:spPr>
      </p:pic>
      <p:pic>
        <p:nvPicPr>
          <p:cNvPr id="3280" name="Google Shape;3280;p350"/>
          <p:cNvPicPr preferRelativeResize="0"/>
          <p:nvPr/>
        </p:nvPicPr>
        <p:blipFill>
          <a:blip r:embed="rId3">
            <a:alphaModFix/>
          </a:blip>
          <a:stretch>
            <a:fillRect/>
          </a:stretch>
        </p:blipFill>
        <p:spPr>
          <a:xfrm>
            <a:off x="12807700" y="7139150"/>
            <a:ext cx="5480300" cy="3149549"/>
          </a:xfrm>
          <a:prstGeom prst="rect">
            <a:avLst/>
          </a:prstGeom>
          <a:noFill/>
          <a:ln>
            <a:noFill/>
          </a:ln>
        </p:spPr>
      </p:pic>
      <p:grpSp>
        <p:nvGrpSpPr>
          <p:cNvPr id="3281" name="Google Shape;3281;p350"/>
          <p:cNvGrpSpPr/>
          <p:nvPr/>
        </p:nvGrpSpPr>
        <p:grpSpPr>
          <a:xfrm>
            <a:off x="5022000" y="900000"/>
            <a:ext cx="3240000" cy="3509400"/>
            <a:chOff x="5679475" y="900000"/>
            <a:chExt cx="3240000" cy="3509400"/>
          </a:xfrm>
        </p:grpSpPr>
        <p:grpSp>
          <p:nvGrpSpPr>
            <p:cNvPr id="3282" name="Google Shape;3282;p350"/>
            <p:cNvGrpSpPr/>
            <p:nvPr/>
          </p:nvGrpSpPr>
          <p:grpSpPr>
            <a:xfrm>
              <a:off x="5679475" y="900000"/>
              <a:ext cx="3240000" cy="3509400"/>
              <a:chOff x="5679475" y="900000"/>
              <a:chExt cx="3240000" cy="3509400"/>
            </a:xfrm>
          </p:grpSpPr>
          <p:sp>
            <p:nvSpPr>
              <p:cNvPr id="3283" name="Google Shape;3283;p350"/>
              <p:cNvSpPr/>
              <p:nvPr/>
            </p:nvSpPr>
            <p:spPr>
              <a:xfrm>
                <a:off x="5679475" y="900000"/>
                <a:ext cx="3240000" cy="3239400"/>
              </a:xfrm>
              <a:prstGeom prst="rect">
                <a:avLst/>
              </a:prstGeom>
              <a:solidFill>
                <a:srgbClr val="FFFFFF"/>
              </a:solidFill>
              <a:ln>
                <a:noFill/>
              </a:ln>
              <a:effectLst>
                <a:outerShdw blurRad="357188" dist="47625" dir="5400000" algn="bl" rotWithShape="0">
                  <a:srgbClr val="000000"/>
                </a:outerShdw>
              </a:effectLst>
            </p:spPr>
            <p:txBody>
              <a:bodyPr spcFirstLastPara="1" wrap="square" lIns="0" tIns="270000" rIns="0" bIns="0" anchor="t" anchorCtr="0">
                <a:noAutofit/>
              </a:bodyPr>
              <a:lstStyle/>
              <a:p>
                <a:pPr marL="0" lvl="0" indent="0" algn="ctr" rtl="0">
                  <a:lnSpc>
                    <a:spcPct val="80000"/>
                  </a:lnSpc>
                  <a:spcBef>
                    <a:spcPts val="0"/>
                  </a:spcBef>
                  <a:spcAft>
                    <a:spcPts val="0"/>
                  </a:spcAft>
                  <a:buClr>
                    <a:srgbClr val="131E29"/>
                  </a:buClr>
                  <a:buSzPts val="1100"/>
                  <a:buFont typeface="Arial"/>
                  <a:buNone/>
                </a:pPr>
                <a:r>
                  <a:rPr lang="en-GB" sz="2500">
                    <a:solidFill>
                      <a:srgbClr val="131E29"/>
                    </a:solidFill>
                    <a:latin typeface="Source Sans Pro"/>
                    <a:ea typeface="Source Sans Pro"/>
                    <a:cs typeface="Source Sans Pro"/>
                    <a:sym typeface="Source Sans Pro"/>
                  </a:rPr>
                  <a:t>SCAN THE</a:t>
                </a:r>
                <a:br>
                  <a:rPr lang="en-GB" sz="2500">
                    <a:solidFill>
                      <a:srgbClr val="131E29"/>
                    </a:solidFill>
                    <a:latin typeface="Source Sans Pro"/>
                    <a:ea typeface="Source Sans Pro"/>
                    <a:cs typeface="Source Sans Pro"/>
                    <a:sym typeface="Source Sans Pro"/>
                  </a:rPr>
                </a:br>
                <a:r>
                  <a:rPr lang="en-GB" sz="2500">
                    <a:solidFill>
                      <a:srgbClr val="131E29"/>
                    </a:solidFill>
                    <a:latin typeface="Source Sans Pro"/>
                    <a:ea typeface="Source Sans Pro"/>
                    <a:cs typeface="Source Sans Pro"/>
                    <a:sym typeface="Source Sans Pro"/>
                  </a:rPr>
                  <a:t>QR CODE</a:t>
                </a:r>
                <a:endParaRPr sz="2500">
                  <a:solidFill>
                    <a:srgbClr val="131E29"/>
                  </a:solidFill>
                </a:endParaRPr>
              </a:p>
            </p:txBody>
          </p:sp>
          <p:sp>
            <p:nvSpPr>
              <p:cNvPr id="3284" name="Google Shape;3284;p350"/>
              <p:cNvSpPr/>
              <p:nvPr/>
            </p:nvSpPr>
            <p:spPr>
              <a:xfrm rot="10800000">
                <a:off x="7029475" y="4121400"/>
                <a:ext cx="540000" cy="288000"/>
              </a:xfrm>
              <a:prstGeom prst="triangle">
                <a:avLst>
                  <a:gd name="adj" fmla="val 50000"/>
                </a:avLst>
              </a:pr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pic>
          <p:nvPicPr>
            <p:cNvPr id="3285" name="Google Shape;3285;p350"/>
            <p:cNvPicPr preferRelativeResize="0"/>
            <p:nvPr/>
          </p:nvPicPr>
          <p:blipFill>
            <a:blip r:embed="rId4">
              <a:alphaModFix/>
            </a:blip>
            <a:stretch>
              <a:fillRect/>
            </a:stretch>
          </p:blipFill>
          <p:spPr>
            <a:xfrm>
              <a:off x="6236950" y="1862600"/>
              <a:ext cx="2125050" cy="2125050"/>
            </a:xfrm>
            <a:prstGeom prst="rect">
              <a:avLst/>
            </a:prstGeom>
            <a:noFill/>
            <a:ln>
              <a:noFill/>
            </a:ln>
          </p:spPr>
        </p:pic>
      </p:grpSp>
      <p:grpSp>
        <p:nvGrpSpPr>
          <p:cNvPr id="3286" name="Google Shape;3286;p350"/>
          <p:cNvGrpSpPr/>
          <p:nvPr/>
        </p:nvGrpSpPr>
        <p:grpSpPr>
          <a:xfrm>
            <a:off x="899950" y="900000"/>
            <a:ext cx="3669775" cy="3509400"/>
            <a:chOff x="899950" y="900000"/>
            <a:chExt cx="3669775" cy="3509400"/>
          </a:xfrm>
        </p:grpSpPr>
        <p:sp>
          <p:nvSpPr>
            <p:cNvPr id="3287" name="Google Shape;3287;p350"/>
            <p:cNvSpPr/>
            <p:nvPr/>
          </p:nvSpPr>
          <p:spPr>
            <a:xfrm rot="5400000">
              <a:off x="980225" y="819900"/>
              <a:ext cx="3509400" cy="3669600"/>
            </a:xfrm>
            <a:prstGeom prst="homePlate">
              <a:avLst>
                <a:gd name="adj" fmla="val 19358"/>
              </a:avLst>
            </a:prstGeom>
            <a:solidFill>
              <a:srgbClr val="4400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4135F"/>
                </a:solidFill>
              </a:endParaRPr>
            </a:p>
          </p:txBody>
        </p:sp>
        <p:sp>
          <p:nvSpPr>
            <p:cNvPr id="3288" name="Google Shape;3288;p350"/>
            <p:cNvSpPr txBox="1"/>
            <p:nvPr/>
          </p:nvSpPr>
          <p:spPr>
            <a:xfrm>
              <a:off x="899950" y="1170000"/>
              <a:ext cx="3669600" cy="2462700"/>
            </a:xfrm>
            <a:prstGeom prst="rect">
              <a:avLst/>
            </a:prstGeom>
            <a:noFill/>
            <a:ln>
              <a:noFill/>
            </a:ln>
          </p:spPr>
          <p:txBody>
            <a:bodyPr spcFirstLastPara="1" wrap="square" lIns="0" tIns="0" rIns="0" bIns="0" anchor="t" anchorCtr="0">
              <a:spAutoFit/>
            </a:bodyPr>
            <a:lstStyle/>
            <a:p>
              <a:pPr marL="0" lvl="0" indent="0" algn="ctr" rtl="0">
                <a:lnSpc>
                  <a:spcPct val="80000"/>
                </a:lnSpc>
                <a:spcBef>
                  <a:spcPts val="0"/>
                </a:spcBef>
                <a:spcAft>
                  <a:spcPts val="0"/>
                </a:spcAft>
                <a:buNone/>
              </a:pPr>
              <a:r>
                <a:rPr lang="en-GB" sz="2500">
                  <a:solidFill>
                    <a:srgbClr val="FFFFFF"/>
                  </a:solidFill>
                  <a:latin typeface="Source Sans Pro"/>
                  <a:ea typeface="Source Sans Pro"/>
                  <a:cs typeface="Source Sans Pro"/>
                  <a:sym typeface="Source Sans Pro"/>
                </a:rPr>
                <a:t>CONNECT WITH US</a:t>
              </a:r>
              <a:endParaRPr sz="2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sheffield.ac.uk</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@sheffielduni</a:t>
              </a:r>
              <a:endParaRPr sz="2000">
                <a:solidFill>
                  <a:srgbClr val="FFFFFF"/>
                </a:solidFill>
                <a:latin typeface="Source Sans Pro"/>
                <a:ea typeface="Source Sans Pro"/>
                <a:cs typeface="Source Sans Pro"/>
                <a:sym typeface="Source Sans Pro"/>
              </a:endParaRPr>
            </a:p>
            <a:p>
              <a:pPr marL="0" lvl="0" indent="45720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theuniversityofsheffield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r>
                <a:rPr lang="en-GB" sz="2000">
                  <a:solidFill>
                    <a:srgbClr val="FFFFFF"/>
                  </a:solidFill>
                  <a:latin typeface="Source Sans Pro"/>
                  <a:ea typeface="Source Sans Pro"/>
                  <a:cs typeface="Source Sans Pro"/>
                  <a:sym typeface="Source Sans Pro"/>
                </a:rPr>
                <a:t>      @universityofsheffield</a:t>
              </a:r>
              <a:endParaRPr sz="2000">
                <a:solidFill>
                  <a:srgbClr val="FFFFFF"/>
                </a:solidFill>
                <a:latin typeface="Source Sans Pro"/>
                <a:ea typeface="Source Sans Pro"/>
                <a:cs typeface="Source Sans Pro"/>
                <a:sym typeface="Source Sans Pro"/>
              </a:endParaRPr>
            </a:p>
            <a:p>
              <a:pPr marL="457200" lvl="0" indent="0" algn="l" rtl="0">
                <a:spcBef>
                  <a:spcPts val="0"/>
                </a:spcBef>
                <a:spcAft>
                  <a:spcPts val="0"/>
                </a:spcAft>
                <a:buNone/>
              </a:pPr>
              <a:endParaRPr sz="2000">
                <a:solidFill>
                  <a:srgbClr val="FFFFFF"/>
                </a:solidFill>
                <a:latin typeface="Source Sans Pro"/>
                <a:ea typeface="Source Sans Pro"/>
                <a:cs typeface="Source Sans Pro"/>
                <a:sym typeface="Source Sans Pro"/>
              </a:endParaRPr>
            </a:p>
          </p:txBody>
        </p:sp>
        <p:pic>
          <p:nvPicPr>
            <p:cNvPr id="3289" name="Google Shape;3289;p350"/>
            <p:cNvPicPr preferRelativeResize="0"/>
            <p:nvPr/>
          </p:nvPicPr>
          <p:blipFill>
            <a:blip r:embed="rId5">
              <a:alphaModFix/>
            </a:blip>
            <a:stretch>
              <a:fillRect/>
            </a:stretch>
          </p:blipFill>
          <p:spPr>
            <a:xfrm>
              <a:off x="1261825" y="2471800"/>
              <a:ext cx="180000" cy="180000"/>
            </a:xfrm>
            <a:prstGeom prst="rect">
              <a:avLst/>
            </a:prstGeom>
            <a:noFill/>
            <a:ln>
              <a:noFill/>
            </a:ln>
          </p:spPr>
        </p:pic>
        <p:pic>
          <p:nvPicPr>
            <p:cNvPr id="3290" name="Google Shape;3290;p350"/>
            <p:cNvPicPr preferRelativeResize="0"/>
            <p:nvPr/>
          </p:nvPicPr>
          <p:blipFill>
            <a:blip r:embed="rId6">
              <a:alphaModFix/>
            </a:blip>
            <a:stretch>
              <a:fillRect/>
            </a:stretch>
          </p:blipFill>
          <p:spPr>
            <a:xfrm>
              <a:off x="1261825" y="1862603"/>
              <a:ext cx="180000" cy="180000"/>
            </a:xfrm>
            <a:prstGeom prst="rect">
              <a:avLst/>
            </a:prstGeom>
            <a:noFill/>
            <a:ln>
              <a:noFill/>
            </a:ln>
          </p:spPr>
        </p:pic>
        <p:pic>
          <p:nvPicPr>
            <p:cNvPr id="3291" name="Google Shape;3291;p350"/>
            <p:cNvPicPr preferRelativeResize="0"/>
            <p:nvPr/>
          </p:nvPicPr>
          <p:blipFill rotWithShape="1">
            <a:blip r:embed="rId7">
              <a:alphaModFix/>
            </a:blip>
            <a:srcRect l="7330" t="7491" r="7330" b="7474"/>
            <a:stretch/>
          </p:blipFill>
          <p:spPr>
            <a:xfrm>
              <a:off x="1261825" y="2167204"/>
              <a:ext cx="180000" cy="180000"/>
            </a:xfrm>
            <a:prstGeom prst="rect">
              <a:avLst/>
            </a:prstGeom>
            <a:noFill/>
            <a:ln>
              <a:noFill/>
            </a:ln>
          </p:spPr>
        </p:pic>
        <p:pic>
          <p:nvPicPr>
            <p:cNvPr id="3292" name="Google Shape;3292;p350"/>
            <p:cNvPicPr preferRelativeResize="0"/>
            <p:nvPr/>
          </p:nvPicPr>
          <p:blipFill>
            <a:blip r:embed="rId8">
              <a:alphaModFix/>
            </a:blip>
            <a:stretch>
              <a:fillRect/>
            </a:stretch>
          </p:blipFill>
          <p:spPr>
            <a:xfrm>
              <a:off x="1261825" y="2776400"/>
              <a:ext cx="180000" cy="180000"/>
            </a:xfrm>
            <a:prstGeom prst="rect">
              <a:avLst/>
            </a:prstGeom>
            <a:noFill/>
            <a:ln>
              <a:noFill/>
            </a:ln>
          </p:spPr>
        </p:pic>
        <p:pic>
          <p:nvPicPr>
            <p:cNvPr id="3293" name="Google Shape;3293;p350"/>
            <p:cNvPicPr preferRelativeResize="0"/>
            <p:nvPr/>
          </p:nvPicPr>
          <p:blipFill>
            <a:blip r:embed="rId9">
              <a:alphaModFix/>
            </a:blip>
            <a:stretch>
              <a:fillRect/>
            </a:stretch>
          </p:blipFill>
          <p:spPr>
            <a:xfrm>
              <a:off x="1261825" y="3115727"/>
              <a:ext cx="180000" cy="127952"/>
            </a:xfrm>
            <a:prstGeom prst="rect">
              <a:avLst/>
            </a:prstGeom>
            <a:noFill/>
            <a:ln>
              <a:noFill/>
            </a:ln>
          </p:spPr>
        </p:pic>
      </p:grpSp>
      <p:pic>
        <p:nvPicPr>
          <p:cNvPr id="3294" name="Google Shape;3294;p350"/>
          <p:cNvPicPr preferRelativeResize="0"/>
          <p:nvPr/>
        </p:nvPicPr>
        <p:blipFill rotWithShape="1">
          <a:blip r:embed="rId10">
            <a:alphaModFix/>
          </a:blip>
          <a:srcRect/>
          <a:stretch/>
        </p:blipFill>
        <p:spPr>
          <a:xfrm>
            <a:off x="13266000" y="900000"/>
            <a:ext cx="4122000" cy="1299861"/>
          </a:xfrm>
          <a:prstGeom prst="rect">
            <a:avLst/>
          </a:prstGeom>
          <a:noFill/>
          <a:ln>
            <a:noFill/>
          </a:ln>
          <a:effectLst>
            <a:outerShdw blurRad="357188" dist="47625" dir="5400000" algn="bl" rotWithShape="0">
              <a:srgbClr val="000000"/>
            </a:outerShdw>
          </a:effectLst>
        </p:spPr>
      </p:pic>
      <p:sp>
        <p:nvSpPr>
          <p:cNvPr id="3295" name="Google Shape;3295;p350"/>
          <p:cNvSpPr/>
          <p:nvPr/>
        </p:nvSpPr>
        <p:spPr>
          <a:xfrm>
            <a:off x="5563500" y="1862775"/>
            <a:ext cx="2124900" cy="21252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296" name="Google Shape;3296;p350"/>
          <p:cNvSpPr txBox="1"/>
          <p:nvPr/>
        </p:nvSpPr>
        <p:spPr>
          <a:xfrm>
            <a:off x="5563500" y="2617325"/>
            <a:ext cx="2124900" cy="615600"/>
          </a:xfrm>
          <a:prstGeom prst="rect">
            <a:avLst/>
          </a:prstGeom>
          <a:noFill/>
          <a:ln>
            <a:noFill/>
          </a:ln>
        </p:spPr>
        <p:txBody>
          <a:bodyPr spcFirstLastPara="1" wrap="square" lIns="0" tIns="0" rIns="0" bIns="0" anchor="t" anchorCtr="0">
            <a:spAutoFit/>
          </a:bodyPr>
          <a:lstStyle/>
          <a:p>
            <a:pPr marL="0" lvl="0" indent="0" algn="ctr" rtl="0">
              <a:lnSpc>
                <a:spcPct val="100000"/>
              </a:lnSpc>
              <a:spcBef>
                <a:spcPts val="0"/>
              </a:spcBef>
              <a:spcAft>
                <a:spcPts val="0"/>
              </a:spcAft>
              <a:buNone/>
            </a:pPr>
            <a:r>
              <a:rPr lang="en-GB" sz="2000">
                <a:solidFill>
                  <a:schemeClr val="accent2"/>
                </a:solidFill>
                <a:latin typeface="Source Sans Pro"/>
                <a:ea typeface="Source Sans Pro"/>
                <a:cs typeface="Source Sans Pro"/>
                <a:sym typeface="Source Sans Pro"/>
              </a:rPr>
              <a:t>Place QR Code</a:t>
            </a:r>
            <a:br>
              <a:rPr lang="en-GB" sz="2000">
                <a:solidFill>
                  <a:schemeClr val="accent2"/>
                </a:solidFill>
                <a:latin typeface="Source Sans Pro"/>
                <a:ea typeface="Source Sans Pro"/>
                <a:cs typeface="Source Sans Pro"/>
                <a:sym typeface="Source Sans Pro"/>
              </a:rPr>
            </a:br>
            <a:r>
              <a:rPr lang="en-GB" sz="2000">
                <a:solidFill>
                  <a:schemeClr val="accent2"/>
                </a:solidFill>
                <a:latin typeface="Source Sans Pro"/>
                <a:ea typeface="Source Sans Pro"/>
                <a:cs typeface="Source Sans Pro"/>
                <a:sym typeface="Source Sans Pro"/>
              </a:rPr>
              <a:t>over this box</a:t>
            </a:r>
            <a:endParaRPr sz="2000">
              <a:solidFill>
                <a:schemeClr val="accent2"/>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283">
          <p15:clr>
            <a:srgbClr val="E46962"/>
          </p15:clr>
        </p15:guide>
        <p15:guide id="2" orient="horz" pos="567">
          <p15:clr>
            <a:srgbClr val="E46962"/>
          </p15:clr>
        </p15:guide>
        <p15:guide id="3" orient="horz" pos="6198">
          <p15:clr>
            <a:srgbClr val="E46962"/>
          </p15:clr>
        </p15:guide>
        <p15:guide id="4" orient="horz" pos="5914">
          <p15:clr>
            <a:srgbClr val="E46962"/>
          </p15:clr>
        </p15:guide>
        <p15:guide id="5" pos="283">
          <p15:clr>
            <a:srgbClr val="E46962"/>
          </p15:clr>
        </p15:guide>
        <p15:guide id="6" pos="567">
          <p15:clr>
            <a:srgbClr val="E46962"/>
          </p15:clr>
        </p15:guide>
        <p15:guide id="7" pos="11237">
          <p15:clr>
            <a:srgbClr val="E46962"/>
          </p15:clr>
        </p15:guide>
        <p15:guide id="8" pos="10953">
          <p15:clr>
            <a:srgbClr val="E46962"/>
          </p15:clr>
        </p15:guide>
        <p15:guide id="9" orient="horz" pos="3241">
          <p15:clr>
            <a:srgbClr val="E46962"/>
          </p15:clr>
        </p15:guide>
        <p15:guide id="10" pos="5760">
          <p15:clr>
            <a:srgbClr val="E46962"/>
          </p15:clr>
        </p15:guide>
        <p15:guide id="11" pos="3163">
          <p15:clr>
            <a:srgbClr val="E46962"/>
          </p15:clr>
        </p15:guide>
        <p15:guide id="12" pos="8357">
          <p15:clr>
            <a:srgbClr val="E46962"/>
          </p15:clr>
        </p15:guide>
      </p15:sldGuideLst>
    </p:ext>
  </p:extLst>
</p:sldLayout>
</file>

<file path=ppt/slideLayouts/slideLayout309.xml><?xml version="1.0" encoding="utf-8"?>
<p:sldLayout xmlns:a="http://schemas.openxmlformats.org/drawingml/2006/main" xmlns:r="http://schemas.openxmlformats.org/officeDocument/2006/relationships" xmlns:p="http://schemas.openxmlformats.org/presentationml/2006/main" matchingName="Shape 1">
  <p:cSld name="TITLE_1_1">
    <p:bg>
      <p:bgPr>
        <a:solidFill>
          <a:srgbClr val="F8F8F9"/>
        </a:solidFill>
        <a:effectLst/>
      </p:bgPr>
    </p:bg>
    <p:spTree>
      <p:nvGrpSpPr>
        <p:cNvPr id="1" name="Shape 3297"/>
        <p:cNvGrpSpPr/>
        <p:nvPr/>
      </p:nvGrpSpPr>
      <p:grpSpPr>
        <a:xfrm>
          <a:off x="0" y="0"/>
          <a:ext cx="0" cy="0"/>
          <a:chOff x="0" y="0"/>
          <a:chExt cx="0" cy="0"/>
        </a:xfrm>
      </p:grpSpPr>
      <p:grpSp>
        <p:nvGrpSpPr>
          <p:cNvPr id="3298" name="Google Shape;3298;p351"/>
          <p:cNvGrpSpPr/>
          <p:nvPr/>
        </p:nvGrpSpPr>
        <p:grpSpPr>
          <a:xfrm>
            <a:off x="9144000" y="-31"/>
            <a:ext cx="15199542" cy="10288854"/>
            <a:chOff x="9144000" y="-31"/>
            <a:chExt cx="15199542" cy="10288854"/>
          </a:xfrm>
        </p:grpSpPr>
        <p:sp>
          <p:nvSpPr>
            <p:cNvPr id="3299" name="Google Shape;3299;p351"/>
            <p:cNvSpPr/>
            <p:nvPr/>
          </p:nvSpPr>
          <p:spPr>
            <a:xfrm>
              <a:off x="9144000" y="-31"/>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00" name="Google Shape;3300;p351"/>
            <p:cNvSpPr/>
            <p:nvPr/>
          </p:nvSpPr>
          <p:spPr>
            <a:xfrm>
              <a:off x="9144000" y="5116216"/>
              <a:ext cx="15199542" cy="5172606"/>
            </a:xfrm>
            <a:prstGeom prst="flowChartTerminator">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310.xml><?xml version="1.0" encoding="utf-8"?>
<p:sldLayout xmlns:a="http://schemas.openxmlformats.org/drawingml/2006/main" xmlns:r="http://schemas.openxmlformats.org/officeDocument/2006/relationships" xmlns:p="http://schemas.openxmlformats.org/presentationml/2006/main" matchingName="Shape 2">
  <p:cSld name="TITLE_1_1_1">
    <p:bg>
      <p:bgPr>
        <a:solidFill>
          <a:srgbClr val="F8F8F9"/>
        </a:solidFill>
        <a:effectLst/>
      </p:bgPr>
    </p:bg>
    <p:spTree>
      <p:nvGrpSpPr>
        <p:cNvPr id="1" name="Shape 3301"/>
        <p:cNvGrpSpPr/>
        <p:nvPr/>
      </p:nvGrpSpPr>
      <p:grpSpPr>
        <a:xfrm>
          <a:off x="0" y="0"/>
          <a:ext cx="0" cy="0"/>
          <a:chOff x="0" y="0"/>
          <a:chExt cx="0" cy="0"/>
        </a:xfrm>
      </p:grpSpPr>
      <p:sp>
        <p:nvSpPr>
          <p:cNvPr id="3302" name="Google Shape;3302;p352"/>
          <p:cNvSpPr/>
          <p:nvPr/>
        </p:nvSpPr>
        <p:spPr>
          <a:xfrm>
            <a:off x="9144000" y="0"/>
            <a:ext cx="15171600" cy="10287000"/>
          </a:xfrm>
          <a:prstGeom prst="roundRect">
            <a:avLst>
              <a:gd name="adj" fmla="val 42934"/>
            </a:avLst>
          </a:prstGeom>
          <a:solidFill>
            <a:srgbClr val="005750"/>
          </a:solidFill>
          <a:ln>
            <a:noFill/>
          </a:ln>
        </p:spPr>
        <p:txBody>
          <a:bodyPr spcFirstLastPara="1" wrap="square" lIns="90000" tIns="0" rIns="90000" bIns="0" anchor="ctr" anchorCtr="0">
            <a:noAutofit/>
          </a:bodyPr>
          <a:lstStyle/>
          <a:p>
            <a:pPr marL="0" lvl="0" indent="0" algn="l" rtl="0">
              <a:lnSpc>
                <a:spcPct val="80000"/>
              </a:lnSpc>
              <a:spcBef>
                <a:spcPts val="0"/>
              </a:spcBef>
              <a:spcAft>
                <a:spcPts val="0"/>
              </a:spcAft>
              <a:buClr>
                <a:srgbClr val="131E29"/>
              </a:buClr>
              <a:buSzPts val="1100"/>
              <a:buFont typeface="Arial"/>
              <a:buNone/>
            </a:pPr>
            <a:endParaRPr sz="900"/>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311.xml><?xml version="1.0" encoding="utf-8"?>
<p:sldLayout xmlns:a="http://schemas.openxmlformats.org/drawingml/2006/main" xmlns:r="http://schemas.openxmlformats.org/officeDocument/2006/relationships" xmlns:p="http://schemas.openxmlformats.org/presentationml/2006/main" matchingName="Shape 3">
  <p:cSld name="TITLE_1_1_1_1">
    <p:bg>
      <p:bgPr>
        <a:solidFill>
          <a:srgbClr val="F8F8F9"/>
        </a:solidFill>
        <a:effectLst/>
      </p:bgPr>
    </p:bg>
    <p:spTree>
      <p:nvGrpSpPr>
        <p:cNvPr id="1" name="Shape 3303"/>
        <p:cNvGrpSpPr/>
        <p:nvPr/>
      </p:nvGrpSpPr>
      <p:grpSpPr>
        <a:xfrm>
          <a:off x="0" y="0"/>
          <a:ext cx="0" cy="0"/>
          <a:chOff x="0" y="0"/>
          <a:chExt cx="0" cy="0"/>
        </a:xfrm>
      </p:grpSpPr>
      <p:sp>
        <p:nvSpPr>
          <p:cNvPr id="3304" name="Google Shape;3304;p353"/>
          <p:cNvSpPr/>
          <p:nvPr/>
        </p:nvSpPr>
        <p:spPr>
          <a:xfrm flipH="1">
            <a:off x="9144000" y="0"/>
            <a:ext cx="15143400" cy="10287000"/>
          </a:xfrm>
          <a:prstGeom prst="homePlate">
            <a:avLst>
              <a:gd name="adj" fmla="val 25006"/>
            </a:avLst>
          </a:prstGeom>
          <a:solidFill>
            <a:srgbClr val="FF9664"/>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312.xml><?xml version="1.0" encoding="utf-8"?>
<p:sldLayout xmlns:a="http://schemas.openxmlformats.org/drawingml/2006/main" xmlns:r="http://schemas.openxmlformats.org/officeDocument/2006/relationships" xmlns:p="http://schemas.openxmlformats.org/presentationml/2006/main" matchingName="Shape 4">
  <p:cSld name="TITLE_1_1_1_1_1">
    <p:bg>
      <p:bgPr>
        <a:solidFill>
          <a:srgbClr val="F8F8F9"/>
        </a:solidFill>
        <a:effectLst/>
      </p:bgPr>
    </p:bg>
    <p:spTree>
      <p:nvGrpSpPr>
        <p:cNvPr id="1" name="Shape 3305"/>
        <p:cNvGrpSpPr/>
        <p:nvPr/>
      </p:nvGrpSpPr>
      <p:grpSpPr>
        <a:xfrm>
          <a:off x="0" y="0"/>
          <a:ext cx="0" cy="0"/>
          <a:chOff x="0" y="0"/>
          <a:chExt cx="0" cy="0"/>
        </a:xfrm>
      </p:grpSpPr>
      <p:sp>
        <p:nvSpPr>
          <p:cNvPr id="3306" name="Google Shape;3306;p354"/>
          <p:cNvSpPr/>
          <p:nvPr/>
        </p:nvSpPr>
        <p:spPr>
          <a:xfrm>
            <a:off x="9144000" y="0"/>
            <a:ext cx="9144000" cy="10287000"/>
          </a:xfrm>
          <a:prstGeom prst="snip2DiagRect">
            <a:avLst>
              <a:gd name="adj1" fmla="val 0"/>
              <a:gd name="adj2" fmla="val 9625"/>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endParaRPr sz="1500">
              <a:solidFill>
                <a:srgbClr val="24125E"/>
              </a:solidFill>
              <a:latin typeface="Source Sans Pro"/>
              <a:ea typeface="Source Sans Pro"/>
              <a:cs typeface="Source Sans Pro"/>
              <a:sym typeface="Source Sans Pro"/>
            </a:endParaRPr>
          </a:p>
        </p:txBody>
      </p:sp>
    </p:spTree>
  </p:cSld>
  <p:clrMapOvr>
    <a:masterClrMapping/>
  </p:clrMapOvr>
  <p:extLst>
    <p:ext uri="{DCECCB84-F9BA-43D5-87BE-67443E8EF086}">
      <p15:sldGuideLst xmlns:p15="http://schemas.microsoft.com/office/powerpoint/2012/main">
        <p15:guide id="1" orient="horz" pos="3240">
          <p15:clr>
            <a:srgbClr val="E46962"/>
          </p15:clr>
        </p15:guide>
        <p15:guide id="2" pos="5760">
          <p15:clr>
            <a:srgbClr val="E46962"/>
          </p15:clr>
        </p15:guide>
        <p15:guide id="3" pos="283">
          <p15:clr>
            <a:srgbClr val="E46962"/>
          </p15:clr>
        </p15:guide>
        <p15:guide id="4" pos="567">
          <p15:clr>
            <a:srgbClr val="E46962"/>
          </p15:clr>
        </p15:guide>
        <p15:guide id="5" pos="3163">
          <p15:clr>
            <a:srgbClr val="E46962"/>
          </p15:clr>
        </p15:guide>
        <p15:guide id="6" pos="11237">
          <p15:clr>
            <a:srgbClr val="E46962"/>
          </p15:clr>
        </p15:guide>
        <p15:guide id="7" pos="10953">
          <p15:clr>
            <a:srgbClr val="E46962"/>
          </p15:clr>
        </p15:guide>
        <p15:guide id="8" pos="8357">
          <p15:clr>
            <a:srgbClr val="E46962"/>
          </p15:clr>
        </p15:guide>
        <p15:guide id="9" orient="horz" pos="283">
          <p15:clr>
            <a:srgbClr val="E46962"/>
          </p15:clr>
        </p15:guide>
        <p15:guide id="10" orient="horz" pos="567">
          <p15:clr>
            <a:srgbClr val="E46962"/>
          </p15:clr>
        </p15:guide>
        <p15:guide id="11" orient="horz" pos="6197">
          <p15:clr>
            <a:srgbClr val="E46962"/>
          </p15:clr>
        </p15:guide>
        <p15:guide id="12" orient="horz" pos="5913">
          <p15:clr>
            <a:srgbClr val="E46962"/>
          </p15:clr>
        </p15:guide>
      </p15:sldGuideLst>
    </p:ext>
  </p:extLst>
</p:sldLayout>
</file>

<file path=ppt/slideLayouts/slideLayout313.xml><?xml version="1.0" encoding="utf-8"?>
<p:sldLayout xmlns:a="http://schemas.openxmlformats.org/drawingml/2006/main" xmlns:r="http://schemas.openxmlformats.org/officeDocument/2006/relationships" xmlns:p="http://schemas.openxmlformats.org/presentationml/2006/main" matchingName="Panels 1">
  <p:cSld name="CUSTOM_1">
    <p:bg>
      <p:bgPr>
        <a:solidFill>
          <a:srgbClr val="F8F8F9"/>
        </a:solidFill>
        <a:effectLst/>
      </p:bgPr>
    </p:bg>
    <p:spTree>
      <p:nvGrpSpPr>
        <p:cNvPr id="1" name="Shape 3307"/>
        <p:cNvGrpSpPr/>
        <p:nvPr/>
      </p:nvGrpSpPr>
      <p:grpSpPr>
        <a:xfrm>
          <a:off x="0" y="0"/>
          <a:ext cx="0" cy="0"/>
          <a:chOff x="0" y="0"/>
          <a:chExt cx="0" cy="0"/>
        </a:xfrm>
      </p:grpSpPr>
      <p:sp>
        <p:nvSpPr>
          <p:cNvPr id="3308" name="Google Shape;3308;p355"/>
          <p:cNvSpPr/>
          <p:nvPr/>
        </p:nvSpPr>
        <p:spPr>
          <a:xfrm>
            <a:off x="13266000" y="5143500"/>
            <a:ext cx="4122000" cy="4243500"/>
          </a:xfrm>
          <a:prstGeom prst="rect">
            <a:avLst/>
          </a:prstGeom>
          <a:solidFill>
            <a:srgbClr val="005750"/>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nvGrpSpPr>
          <p:cNvPr id="3309" name="Google Shape;3309;p355"/>
          <p:cNvGrpSpPr/>
          <p:nvPr/>
        </p:nvGrpSpPr>
        <p:grpSpPr>
          <a:xfrm>
            <a:off x="9144000" y="5143500"/>
            <a:ext cx="4392000" cy="4243500"/>
            <a:chOff x="900000" y="5143500"/>
            <a:chExt cx="4392000" cy="4243500"/>
          </a:xfrm>
        </p:grpSpPr>
        <p:sp>
          <p:nvSpPr>
            <p:cNvPr id="3310" name="Google Shape;3310;p355"/>
            <p:cNvSpPr/>
            <p:nvPr/>
          </p:nvSpPr>
          <p:spPr>
            <a:xfrm rot="5400000">
              <a:off x="4878000" y="7121250"/>
              <a:ext cx="540000" cy="2880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11" name="Google Shape;3311;p355"/>
            <p:cNvSpPr/>
            <p:nvPr/>
          </p:nvSpPr>
          <p:spPr>
            <a:xfrm>
              <a:off x="900000" y="5143500"/>
              <a:ext cx="4122000" cy="4243500"/>
            </a:xfrm>
            <a:prstGeom prst="rect">
              <a:avLst/>
            </a:prstGeom>
            <a:solidFill>
              <a:schemeClr val="accent5"/>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3312" name="Google Shape;3312;p355"/>
          <p:cNvGrpSpPr/>
          <p:nvPr/>
        </p:nvGrpSpPr>
        <p:grpSpPr>
          <a:xfrm>
            <a:off x="5022000" y="5143500"/>
            <a:ext cx="4392000" cy="4243500"/>
            <a:chOff x="900000" y="5143500"/>
            <a:chExt cx="4392000" cy="4243500"/>
          </a:xfrm>
        </p:grpSpPr>
        <p:sp>
          <p:nvSpPr>
            <p:cNvPr id="3313" name="Google Shape;3313;p355"/>
            <p:cNvSpPr/>
            <p:nvPr/>
          </p:nvSpPr>
          <p:spPr>
            <a:xfrm rot="5400000">
              <a:off x="4878000" y="7121250"/>
              <a:ext cx="540000" cy="288000"/>
            </a:xfrm>
            <a:prstGeom prst="triangle">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14" name="Google Shape;3314;p355"/>
            <p:cNvSpPr/>
            <p:nvPr/>
          </p:nvSpPr>
          <p:spPr>
            <a:xfrm>
              <a:off x="900000" y="5143500"/>
              <a:ext cx="4122000" cy="4243500"/>
            </a:xfrm>
            <a:prstGeom prst="rect">
              <a:avLst/>
            </a:prstGeom>
            <a:solidFill>
              <a:schemeClr val="accent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grpSp>
        <p:nvGrpSpPr>
          <p:cNvPr id="3315" name="Google Shape;3315;p355"/>
          <p:cNvGrpSpPr/>
          <p:nvPr/>
        </p:nvGrpSpPr>
        <p:grpSpPr>
          <a:xfrm>
            <a:off x="900000" y="5143500"/>
            <a:ext cx="4392000" cy="4243500"/>
            <a:chOff x="900000" y="5143500"/>
            <a:chExt cx="4392000" cy="4243500"/>
          </a:xfrm>
        </p:grpSpPr>
        <p:sp>
          <p:nvSpPr>
            <p:cNvPr id="3316" name="Google Shape;3316;p355"/>
            <p:cNvSpPr/>
            <p:nvPr/>
          </p:nvSpPr>
          <p:spPr>
            <a:xfrm rot="5400000">
              <a:off x="4878000" y="7121250"/>
              <a:ext cx="540000" cy="288000"/>
            </a:xfrm>
            <a:prstGeom prst="triangle">
              <a:avLst>
                <a:gd name="adj" fmla="val 50000"/>
              </a:avLst>
            </a:prstGeom>
            <a:solidFill>
              <a:srgbClr val="005A8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17" name="Google Shape;3317;p355"/>
            <p:cNvSpPr/>
            <p:nvPr/>
          </p:nvSpPr>
          <p:spPr>
            <a:xfrm>
              <a:off x="900000" y="5143500"/>
              <a:ext cx="4122000" cy="4243500"/>
            </a:xfrm>
            <a:prstGeom prst="rect">
              <a:avLst/>
            </a:prstGeom>
            <a:solidFill>
              <a:srgbClr val="005A8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rgbClr val="FFFFFF"/>
                </a:solidFill>
                <a:latin typeface="Source Sans Pro"/>
                <a:ea typeface="Source Sans Pro"/>
                <a:cs typeface="Source Sans Pro"/>
                <a:sym typeface="Source Sans Pro"/>
              </a:endParaRPr>
            </a:p>
          </p:txBody>
        </p:sp>
      </p:grpSp>
    </p:spTree>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matchingName="Panels 2">
  <p:cSld name="CUSTOM_2">
    <p:bg>
      <p:bgPr>
        <a:solidFill>
          <a:srgbClr val="F8F8F9"/>
        </a:solidFill>
        <a:effectLst/>
      </p:bgPr>
    </p:bg>
    <p:spTree>
      <p:nvGrpSpPr>
        <p:cNvPr id="1" name="Shape 3318"/>
        <p:cNvGrpSpPr/>
        <p:nvPr/>
      </p:nvGrpSpPr>
      <p:grpSpPr>
        <a:xfrm>
          <a:off x="0" y="0"/>
          <a:ext cx="0" cy="0"/>
          <a:chOff x="0" y="0"/>
          <a:chExt cx="0" cy="0"/>
        </a:xfrm>
      </p:grpSpPr>
      <p:sp>
        <p:nvSpPr>
          <p:cNvPr id="3319" name="Google Shape;3319;p356"/>
          <p:cNvSpPr/>
          <p:nvPr/>
        </p:nvSpPr>
        <p:spPr>
          <a:xfrm>
            <a:off x="13266000" y="5143500"/>
            <a:ext cx="4122000" cy="4243500"/>
          </a:xfrm>
          <a:prstGeom prst="rect">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nvGrpSpPr>
          <p:cNvPr id="3320" name="Google Shape;3320;p356"/>
          <p:cNvGrpSpPr/>
          <p:nvPr/>
        </p:nvGrpSpPr>
        <p:grpSpPr>
          <a:xfrm>
            <a:off x="9144000" y="5143500"/>
            <a:ext cx="4392000" cy="4243500"/>
            <a:chOff x="900000" y="5143500"/>
            <a:chExt cx="4392000" cy="4243500"/>
          </a:xfrm>
        </p:grpSpPr>
        <p:sp>
          <p:nvSpPr>
            <p:cNvPr id="3321" name="Google Shape;3321;p356"/>
            <p:cNvSpPr/>
            <p:nvPr/>
          </p:nvSpPr>
          <p:spPr>
            <a:xfrm rot="5400000">
              <a:off x="4878000" y="7121250"/>
              <a:ext cx="540000" cy="288000"/>
            </a:xfrm>
            <a:prstGeom prst="triangle">
              <a:avLst>
                <a:gd name="adj" fmla="val 50000"/>
              </a:avLst>
            </a:prstGeom>
            <a:solidFill>
              <a:srgbClr val="C6BB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22" name="Google Shape;3322;p356"/>
            <p:cNvSpPr/>
            <p:nvPr/>
          </p:nvSpPr>
          <p:spPr>
            <a:xfrm>
              <a:off x="900000" y="5143500"/>
              <a:ext cx="4122000" cy="4243500"/>
            </a:xfrm>
            <a:prstGeom prst="rect">
              <a:avLst/>
            </a:prstGeom>
            <a:solidFill>
              <a:srgbClr val="C6BBFF"/>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3323" name="Google Shape;3323;p356"/>
          <p:cNvGrpSpPr/>
          <p:nvPr/>
        </p:nvGrpSpPr>
        <p:grpSpPr>
          <a:xfrm>
            <a:off x="5022000" y="5143500"/>
            <a:ext cx="4392000" cy="4243500"/>
            <a:chOff x="900000" y="5143500"/>
            <a:chExt cx="4392000" cy="4243500"/>
          </a:xfrm>
        </p:grpSpPr>
        <p:sp>
          <p:nvSpPr>
            <p:cNvPr id="3324" name="Google Shape;3324;p356"/>
            <p:cNvSpPr/>
            <p:nvPr/>
          </p:nvSpPr>
          <p:spPr>
            <a:xfrm rot="5400000">
              <a:off x="4878000" y="7121250"/>
              <a:ext cx="540000" cy="288000"/>
            </a:xfrm>
            <a:prstGeom prst="triangle">
              <a:avLst>
                <a:gd name="adj" fmla="val 50000"/>
              </a:avLst>
            </a:prstGeom>
            <a:solidFill>
              <a:srgbClr val="FF966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25" name="Google Shape;3325;p356"/>
            <p:cNvSpPr/>
            <p:nvPr/>
          </p:nvSpPr>
          <p:spPr>
            <a:xfrm>
              <a:off x="900000" y="5143500"/>
              <a:ext cx="4122000" cy="4243500"/>
            </a:xfrm>
            <a:prstGeom prst="rect">
              <a:avLst/>
            </a:prstGeom>
            <a:solidFill>
              <a:srgbClr val="FF9664"/>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grpSp>
        <p:nvGrpSpPr>
          <p:cNvPr id="3326" name="Google Shape;3326;p356"/>
          <p:cNvGrpSpPr/>
          <p:nvPr/>
        </p:nvGrpSpPr>
        <p:grpSpPr>
          <a:xfrm>
            <a:off x="900000" y="5143500"/>
            <a:ext cx="4392000" cy="4243500"/>
            <a:chOff x="900000" y="5143500"/>
            <a:chExt cx="4392000" cy="4243500"/>
          </a:xfrm>
        </p:grpSpPr>
        <p:sp>
          <p:nvSpPr>
            <p:cNvPr id="3327" name="Google Shape;3327;p356"/>
            <p:cNvSpPr/>
            <p:nvPr/>
          </p:nvSpPr>
          <p:spPr>
            <a:xfrm rot="5400000">
              <a:off x="4878000" y="7121250"/>
              <a:ext cx="540000" cy="288000"/>
            </a:xfrm>
            <a:prstGeom prst="triangle">
              <a:avLst>
                <a:gd name="adj" fmla="val 50000"/>
              </a:avLst>
            </a:prstGeom>
            <a:solidFill>
              <a:srgbClr val="9ADBE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28" name="Google Shape;3328;p356"/>
            <p:cNvSpPr/>
            <p:nvPr/>
          </p:nvSpPr>
          <p:spPr>
            <a:xfrm>
              <a:off x="900000" y="5143500"/>
              <a:ext cx="4122000" cy="4243500"/>
            </a:xfrm>
            <a:prstGeom prst="rect">
              <a:avLst/>
            </a:prstGeom>
            <a:solidFill>
              <a:srgbClr val="9ADBE8"/>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None/>
              </a:pPr>
              <a:endParaRPr sz="3000">
                <a:solidFill>
                  <a:schemeClr val="lt1"/>
                </a:solidFill>
                <a:latin typeface="Source Sans Pro"/>
                <a:ea typeface="Source Sans Pro"/>
                <a:cs typeface="Source Sans Pro"/>
                <a:sym typeface="Source Sans Pro"/>
              </a:endParaRPr>
            </a:p>
          </p:txBody>
        </p:sp>
      </p:grpSp>
    </p:spTree>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matchingName="20. Title and two columns">
  <p:cSld name="TITLE_AND_TWO_COLUMNS_2">
    <p:spTree>
      <p:nvGrpSpPr>
        <p:cNvPr id="1" name="Shape 3329"/>
        <p:cNvGrpSpPr/>
        <p:nvPr/>
      </p:nvGrpSpPr>
      <p:grpSpPr>
        <a:xfrm>
          <a:off x="0" y="0"/>
          <a:ext cx="0" cy="0"/>
          <a:chOff x="0" y="0"/>
          <a:chExt cx="0" cy="0"/>
        </a:xfrm>
      </p:grpSpPr>
      <p:sp>
        <p:nvSpPr>
          <p:cNvPr id="3330" name="Google Shape;3330;p357"/>
          <p:cNvSpPr txBox="1"/>
          <p:nvPr/>
        </p:nvSpPr>
        <p:spPr>
          <a:xfrm>
            <a:off x="-36900" y="0"/>
            <a:ext cx="18361800" cy="1462200"/>
          </a:xfrm>
          <a:prstGeom prst="rect">
            <a:avLst/>
          </a:prstGeom>
          <a:solidFill>
            <a:schemeClr val="lt2"/>
          </a:solidFill>
          <a:ln>
            <a:noFill/>
          </a:ln>
        </p:spPr>
        <p:txBody>
          <a:bodyPr spcFirstLastPara="1" wrap="square" lIns="182850" tIns="182850" rIns="182850" bIns="182850" anchor="t" anchorCtr="0">
            <a:spAutoFit/>
          </a:bodyPr>
          <a:lstStyle/>
          <a:p>
            <a:pPr marL="0" marR="0" lvl="0" indent="0" algn="l" rtl="0">
              <a:lnSpc>
                <a:spcPct val="100000"/>
              </a:lnSpc>
              <a:spcBef>
                <a:spcPts val="0"/>
              </a:spcBef>
              <a:spcAft>
                <a:spcPts val="0"/>
              </a:spcAft>
              <a:buClr>
                <a:srgbClr val="000000"/>
              </a:buClr>
              <a:buSzPts val="7100"/>
              <a:buFont typeface="Arial"/>
              <a:buNone/>
            </a:pPr>
            <a:endParaRPr sz="7100" b="1" i="0" u="none" strike="noStrike" cap="none">
              <a:solidFill>
                <a:schemeClr val="dk1"/>
              </a:solidFill>
              <a:latin typeface="Arial"/>
              <a:ea typeface="Arial"/>
              <a:cs typeface="Arial"/>
              <a:sym typeface="Arial"/>
            </a:endParaRPr>
          </a:p>
        </p:txBody>
      </p:sp>
      <p:sp>
        <p:nvSpPr>
          <p:cNvPr id="3331" name="Google Shape;3331;p357"/>
          <p:cNvSpPr txBox="1">
            <a:spLocks noGrp="1"/>
          </p:cNvSpPr>
          <p:nvPr>
            <p:ph type="title"/>
          </p:nvPr>
        </p:nvSpPr>
        <p:spPr>
          <a:xfrm>
            <a:off x="256399" y="0"/>
            <a:ext cx="16392600" cy="1446900"/>
          </a:xfrm>
          <a:prstGeom prst="rect">
            <a:avLst/>
          </a:prstGeom>
          <a:noFill/>
          <a:ln>
            <a:noFill/>
          </a:ln>
        </p:spPr>
        <p:txBody>
          <a:bodyPr spcFirstLastPara="1" wrap="square" lIns="182850" tIns="182850" rIns="182850" bIns="182850" anchor="ctr" anchorCtr="0">
            <a:normAutofit/>
          </a:bodyPr>
          <a:lstStyle>
            <a:lvl1pPr lvl="0" algn="l">
              <a:lnSpc>
                <a:spcPct val="100000"/>
              </a:lnSpc>
              <a:spcBef>
                <a:spcPts val="0"/>
              </a:spcBef>
              <a:spcAft>
                <a:spcPts val="0"/>
              </a:spcAft>
              <a:buSzPts val="7100"/>
              <a:buNone/>
              <a:defRPr sz="7100" b="1"/>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cxnSp>
        <p:nvCxnSpPr>
          <p:cNvPr id="3332" name="Google Shape;3332;p357"/>
          <p:cNvCxnSpPr/>
          <p:nvPr/>
        </p:nvCxnSpPr>
        <p:spPr>
          <a:xfrm>
            <a:off x="2851950" y="10058400"/>
            <a:ext cx="14252100" cy="0"/>
          </a:xfrm>
          <a:prstGeom prst="straightConnector1">
            <a:avLst/>
          </a:prstGeom>
          <a:noFill/>
          <a:ln w="9525" cap="flat" cmpd="sng">
            <a:solidFill>
              <a:schemeClr val="lt2"/>
            </a:solidFill>
            <a:prstDash val="solid"/>
            <a:round/>
            <a:headEnd type="none" w="sm" len="sm"/>
            <a:tailEnd type="none" w="sm" len="sm"/>
          </a:ln>
        </p:spPr>
      </p:cxnSp>
      <p:pic>
        <p:nvPicPr>
          <p:cNvPr id="3333" name="Google Shape;3333;p357" descr="The University of Sheffield logo" title="The University of Sheffield logo"/>
          <p:cNvPicPr preferRelativeResize="0"/>
          <p:nvPr/>
        </p:nvPicPr>
        <p:blipFill rotWithShape="1">
          <a:blip r:embed="rId2">
            <a:alphaModFix/>
          </a:blip>
          <a:srcRect/>
          <a:stretch/>
        </p:blipFill>
        <p:spPr>
          <a:xfrm>
            <a:off x="256400" y="9401000"/>
            <a:ext cx="2349383" cy="712652"/>
          </a:xfrm>
          <a:prstGeom prst="rect">
            <a:avLst/>
          </a:prstGeom>
          <a:noFill/>
          <a:ln>
            <a:noFill/>
          </a:ln>
        </p:spPr>
      </p:pic>
      <p:sp>
        <p:nvSpPr>
          <p:cNvPr id="3334" name="Google Shape;3334;p357"/>
          <p:cNvSpPr txBox="1">
            <a:spLocks noGrp="1"/>
          </p:cNvSpPr>
          <p:nvPr>
            <p:ph type="body" idx="1"/>
          </p:nvPr>
        </p:nvSpPr>
        <p:spPr>
          <a:xfrm>
            <a:off x="623400" y="2000149"/>
            <a:ext cx="7999800" cy="7081200"/>
          </a:xfrm>
          <a:prstGeom prst="rect">
            <a:avLst/>
          </a:prstGeom>
          <a:noFill/>
          <a:ln>
            <a:noFill/>
          </a:ln>
        </p:spPr>
        <p:txBody>
          <a:bodyPr spcFirstLastPara="1" wrap="square" lIns="182850" tIns="182850" rIns="182850" bIns="182850" anchor="t" anchorCtr="0">
            <a:normAutofit/>
          </a:bodyPr>
          <a:lstStyle>
            <a:lvl1pPr marL="457200" lvl="0" indent="-533400" algn="l">
              <a:lnSpc>
                <a:spcPct val="115000"/>
              </a:lnSpc>
              <a:spcBef>
                <a:spcPts val="0"/>
              </a:spcBef>
              <a:spcAft>
                <a:spcPts val="0"/>
              </a:spcAft>
              <a:buSzPts val="4800"/>
              <a:buChar char="●"/>
              <a:defRPr/>
            </a:lvl1pPr>
            <a:lvl2pPr marL="914400" lvl="1" indent="-381000" algn="l">
              <a:lnSpc>
                <a:spcPct val="115000"/>
              </a:lnSpc>
              <a:spcBef>
                <a:spcPts val="0"/>
              </a:spcBef>
              <a:spcAft>
                <a:spcPts val="0"/>
              </a:spcAft>
              <a:buSzPts val="2400"/>
              <a:buChar char="○"/>
              <a:defRPr sz="2400"/>
            </a:lvl2pPr>
            <a:lvl3pPr marL="1371600" lvl="2" indent="-381000" algn="l">
              <a:lnSpc>
                <a:spcPct val="115000"/>
              </a:lnSpc>
              <a:spcBef>
                <a:spcPts val="0"/>
              </a:spcBef>
              <a:spcAft>
                <a:spcPts val="0"/>
              </a:spcAft>
              <a:buSzPts val="2400"/>
              <a:buChar char="■"/>
              <a:defRPr sz="2400"/>
            </a:lvl3pPr>
            <a:lvl4pPr marL="1828800" lvl="3" indent="-381000" algn="l">
              <a:lnSpc>
                <a:spcPct val="115000"/>
              </a:lnSpc>
              <a:spcBef>
                <a:spcPts val="0"/>
              </a:spcBef>
              <a:spcAft>
                <a:spcPts val="0"/>
              </a:spcAft>
              <a:buSzPts val="2400"/>
              <a:buChar char="●"/>
              <a:defRPr sz="2400"/>
            </a:lvl4pPr>
            <a:lvl5pPr marL="2286000" lvl="4" indent="-381000" algn="l">
              <a:lnSpc>
                <a:spcPct val="115000"/>
              </a:lnSpc>
              <a:spcBef>
                <a:spcPts val="0"/>
              </a:spcBef>
              <a:spcAft>
                <a:spcPts val="0"/>
              </a:spcAft>
              <a:buSzPts val="2400"/>
              <a:buChar char="○"/>
              <a:defRPr sz="2400"/>
            </a:lvl5pPr>
            <a:lvl6pPr marL="2743200" lvl="5" indent="-381000" algn="l">
              <a:lnSpc>
                <a:spcPct val="115000"/>
              </a:lnSpc>
              <a:spcBef>
                <a:spcPts val="0"/>
              </a:spcBef>
              <a:spcAft>
                <a:spcPts val="0"/>
              </a:spcAft>
              <a:buSzPts val="2400"/>
              <a:buChar char="■"/>
              <a:defRPr sz="2400"/>
            </a:lvl6pPr>
            <a:lvl7pPr marL="3200400" lvl="6" indent="-381000" algn="l">
              <a:lnSpc>
                <a:spcPct val="115000"/>
              </a:lnSpc>
              <a:spcBef>
                <a:spcPts val="0"/>
              </a:spcBef>
              <a:spcAft>
                <a:spcPts val="0"/>
              </a:spcAft>
              <a:buSzPts val="2400"/>
              <a:buChar char="●"/>
              <a:defRPr sz="2400"/>
            </a:lvl7pPr>
            <a:lvl8pPr marL="3657600" lvl="7" indent="-381000" algn="l">
              <a:lnSpc>
                <a:spcPct val="115000"/>
              </a:lnSpc>
              <a:spcBef>
                <a:spcPts val="0"/>
              </a:spcBef>
              <a:spcAft>
                <a:spcPts val="0"/>
              </a:spcAft>
              <a:buSzPts val="2400"/>
              <a:buChar char="○"/>
              <a:defRPr sz="2400"/>
            </a:lvl8pPr>
            <a:lvl9pPr marL="4114800" lvl="8" indent="-381000" algn="l">
              <a:lnSpc>
                <a:spcPct val="115000"/>
              </a:lnSpc>
              <a:spcBef>
                <a:spcPts val="0"/>
              </a:spcBef>
              <a:spcAft>
                <a:spcPts val="0"/>
              </a:spcAft>
              <a:buSzPts val="2400"/>
              <a:buChar char="■"/>
              <a:defRPr sz="2400"/>
            </a:lvl9pPr>
          </a:lstStyle>
          <a:p>
            <a:endParaRPr/>
          </a:p>
        </p:txBody>
      </p:sp>
      <p:sp>
        <p:nvSpPr>
          <p:cNvPr id="3335" name="Google Shape;3335;p357"/>
          <p:cNvSpPr txBox="1">
            <a:spLocks noGrp="1"/>
          </p:cNvSpPr>
          <p:nvPr>
            <p:ph type="body" idx="2"/>
          </p:nvPr>
        </p:nvSpPr>
        <p:spPr>
          <a:xfrm>
            <a:off x="9664800" y="2000149"/>
            <a:ext cx="7999800" cy="7081200"/>
          </a:xfrm>
          <a:prstGeom prst="rect">
            <a:avLst/>
          </a:prstGeom>
          <a:noFill/>
          <a:ln>
            <a:noFill/>
          </a:ln>
        </p:spPr>
        <p:txBody>
          <a:bodyPr spcFirstLastPara="1" wrap="square" lIns="182850" tIns="182850" rIns="182850" bIns="182850" anchor="t" anchorCtr="0">
            <a:normAutofit/>
          </a:bodyPr>
          <a:lstStyle>
            <a:lvl1pPr marL="457200" lvl="0" indent="-533400" algn="l">
              <a:lnSpc>
                <a:spcPct val="115000"/>
              </a:lnSpc>
              <a:spcBef>
                <a:spcPts val="0"/>
              </a:spcBef>
              <a:spcAft>
                <a:spcPts val="0"/>
              </a:spcAft>
              <a:buSzPts val="4800"/>
              <a:buChar char="●"/>
              <a:defRPr/>
            </a:lvl1pPr>
            <a:lvl2pPr marL="914400" lvl="1" indent="-381000" algn="l">
              <a:lnSpc>
                <a:spcPct val="115000"/>
              </a:lnSpc>
              <a:spcBef>
                <a:spcPts val="0"/>
              </a:spcBef>
              <a:spcAft>
                <a:spcPts val="0"/>
              </a:spcAft>
              <a:buSzPts val="2400"/>
              <a:buChar char="○"/>
              <a:defRPr sz="2400"/>
            </a:lvl2pPr>
            <a:lvl3pPr marL="1371600" lvl="2" indent="-381000" algn="l">
              <a:lnSpc>
                <a:spcPct val="115000"/>
              </a:lnSpc>
              <a:spcBef>
                <a:spcPts val="0"/>
              </a:spcBef>
              <a:spcAft>
                <a:spcPts val="0"/>
              </a:spcAft>
              <a:buSzPts val="2400"/>
              <a:buChar char="■"/>
              <a:defRPr sz="2400"/>
            </a:lvl3pPr>
            <a:lvl4pPr marL="1828800" lvl="3" indent="-381000" algn="l">
              <a:lnSpc>
                <a:spcPct val="115000"/>
              </a:lnSpc>
              <a:spcBef>
                <a:spcPts val="0"/>
              </a:spcBef>
              <a:spcAft>
                <a:spcPts val="0"/>
              </a:spcAft>
              <a:buSzPts val="2400"/>
              <a:buChar char="●"/>
              <a:defRPr sz="2400"/>
            </a:lvl4pPr>
            <a:lvl5pPr marL="2286000" lvl="4" indent="-381000" algn="l">
              <a:lnSpc>
                <a:spcPct val="115000"/>
              </a:lnSpc>
              <a:spcBef>
                <a:spcPts val="0"/>
              </a:spcBef>
              <a:spcAft>
                <a:spcPts val="0"/>
              </a:spcAft>
              <a:buSzPts val="2400"/>
              <a:buChar char="○"/>
              <a:defRPr sz="2400"/>
            </a:lvl5pPr>
            <a:lvl6pPr marL="2743200" lvl="5" indent="-381000" algn="l">
              <a:lnSpc>
                <a:spcPct val="115000"/>
              </a:lnSpc>
              <a:spcBef>
                <a:spcPts val="0"/>
              </a:spcBef>
              <a:spcAft>
                <a:spcPts val="0"/>
              </a:spcAft>
              <a:buSzPts val="2400"/>
              <a:buChar char="■"/>
              <a:defRPr sz="2400"/>
            </a:lvl6pPr>
            <a:lvl7pPr marL="3200400" lvl="6" indent="-381000" algn="l">
              <a:lnSpc>
                <a:spcPct val="115000"/>
              </a:lnSpc>
              <a:spcBef>
                <a:spcPts val="0"/>
              </a:spcBef>
              <a:spcAft>
                <a:spcPts val="0"/>
              </a:spcAft>
              <a:buSzPts val="2400"/>
              <a:buChar char="●"/>
              <a:defRPr sz="2400"/>
            </a:lvl7pPr>
            <a:lvl8pPr marL="3657600" lvl="7" indent="-381000" algn="l">
              <a:lnSpc>
                <a:spcPct val="115000"/>
              </a:lnSpc>
              <a:spcBef>
                <a:spcPts val="0"/>
              </a:spcBef>
              <a:spcAft>
                <a:spcPts val="0"/>
              </a:spcAft>
              <a:buSzPts val="2400"/>
              <a:buChar char="○"/>
              <a:defRPr sz="2400"/>
            </a:lvl8pPr>
            <a:lvl9pPr marL="4114800" lvl="8" indent="-381000" algn="l">
              <a:lnSpc>
                <a:spcPct val="115000"/>
              </a:lnSpc>
              <a:spcBef>
                <a:spcPts val="0"/>
              </a:spcBef>
              <a:spcAft>
                <a:spcPts val="0"/>
              </a:spcAft>
              <a:buSzPts val="2400"/>
              <a:buChar char="■"/>
              <a:defRPr sz="2400"/>
            </a:lvl9pPr>
          </a:lstStyle>
          <a:p>
            <a:endParaRPr/>
          </a:p>
        </p:txBody>
      </p:sp>
      <p:sp>
        <p:nvSpPr>
          <p:cNvPr id="3336" name="Google Shape;3336;p357"/>
          <p:cNvSpPr txBox="1">
            <a:spLocks noGrp="1"/>
          </p:cNvSpPr>
          <p:nvPr>
            <p:ph type="sldNum" idx="12"/>
          </p:nvPr>
        </p:nvSpPr>
        <p:spPr>
          <a:xfrm>
            <a:off x="17103752" y="9583200"/>
            <a:ext cx="938100" cy="786900"/>
          </a:xfrm>
          <a:prstGeom prst="rect">
            <a:avLst/>
          </a:prstGeom>
          <a:noFill/>
          <a:ln>
            <a:noFill/>
          </a:ln>
        </p:spPr>
        <p:txBody>
          <a:bodyPr spcFirstLastPara="1" wrap="square" lIns="182850" tIns="182850" rIns="182850" bIns="182850" anchor="ctr" anchorCtr="0">
            <a:normAutofit/>
          </a:bodyPr>
          <a:lstStyle>
            <a:lvl1pPr marL="0" marR="0" lvl="0"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2000"/>
              <a:buFont typeface="Arial"/>
              <a:buNone/>
              <a:defRPr sz="2000" b="0" i="0" u="none" strike="noStrike" cap="none">
                <a:solidFill>
                  <a:schemeClr val="lt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endParaRPr lang="en-GB"/>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97B749F-5BF7-4284-BC16-782A973BCB05}"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399214203"/>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7B749F-5BF7-4284-BC16-782A973BCB05}"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229499338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endParaRPr lang="en-GB"/>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97B749F-5BF7-4284-BC16-782A973BCB05}"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971691556"/>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257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9258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97B749F-5BF7-4284-BC16-782A973BCB05}"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2040629119"/>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endParaRPr lang="en-GB"/>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97B749F-5BF7-4284-BC16-782A973BCB05}" type="datetimeFigureOut">
              <a:rPr lang="en-GB" smtClean="0"/>
              <a:t>03/03/2026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598549416"/>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97B749F-5BF7-4284-BC16-782A973BCB05}" type="datetimeFigureOut">
              <a:rPr lang="en-GB" smtClean="0"/>
              <a:t>03/03/2026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2522516944"/>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7B749F-5BF7-4284-BC16-782A973BCB05}" type="datetimeFigureOut">
              <a:rPr lang="en-GB" smtClean="0"/>
              <a:t>03/03/2026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546249773"/>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497B749F-5BF7-4284-BC16-782A973BCB05}"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4097896829"/>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Picture Placeholder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GB"/>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497B749F-5BF7-4284-BC16-782A973BCB05}"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912976351"/>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7B749F-5BF7-4284-BC16-782A973BCB05}"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1260583687"/>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7B749F-5BF7-4284-BC16-782A973BCB05}"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4ED2AF-E3D5-4BF1-9FB0-78911B48D081}" type="slidenum">
              <a:rPr lang="en-GB" smtClean="0"/>
              <a:t>‹#›</a:t>
            </a:fld>
            <a:endParaRPr lang="en-GB"/>
          </a:p>
        </p:txBody>
      </p:sp>
    </p:spTree>
    <p:extLst>
      <p:ext uri="{BB962C8B-B14F-4D97-AF65-F5344CB8AC3E}">
        <p14:creationId xmlns:p14="http://schemas.microsoft.com/office/powerpoint/2010/main" val="387368608"/>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cSld name="New Title">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2"/>
            <a:ext cx="18288000" cy="500933"/>
          </a:xfrm>
          <a:prstGeom prst="rect">
            <a:avLst/>
          </a:prstGeom>
          <a:solidFill>
            <a:srgbClr val="4E62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11" name="Rectangle 10"/>
          <p:cNvSpPr/>
          <p:nvPr/>
        </p:nvSpPr>
        <p:spPr>
          <a:xfrm>
            <a:off x="0" y="500935"/>
            <a:ext cx="18288000" cy="935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16" name="Rectangle 15"/>
          <p:cNvSpPr/>
          <p:nvPr/>
        </p:nvSpPr>
        <p:spPr>
          <a:xfrm>
            <a:off x="-2" y="500933"/>
            <a:ext cx="18288000" cy="9788609"/>
          </a:xfrm>
          <a:prstGeom prst="rect">
            <a:avLst/>
          </a:prstGeom>
          <a:gradFill flip="none" rotWithShape="1">
            <a:gsLst>
              <a:gs pos="0">
                <a:srgbClr val="1EAEE3"/>
              </a:gs>
              <a:gs pos="50000">
                <a:srgbClr val="116FB9"/>
              </a:gs>
              <a:gs pos="100000">
                <a:srgbClr val="4E62AC"/>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pic>
        <p:nvPicPr>
          <p:cNvPr id="1026" name="Picture 2" descr="http://cliparts.co/cliparts/Big/K6j/BigK6j5MT.png"/>
          <p:cNvPicPr>
            <a:picLocks noChangeAspect="1" noChangeArrowheads="1"/>
          </p:cNvPicPr>
          <p:nvPr/>
        </p:nvPicPr>
        <p:blipFill rotWithShape="1">
          <a:blip r:embed="rId2">
            <a:duotone>
              <a:schemeClr val="accent6">
                <a:shade val="45000"/>
                <a:satMod val="135000"/>
              </a:schemeClr>
              <a:prstClr val="white"/>
            </a:duotone>
            <a:extLst>
              <a:ext uri="{28A0092B-C50C-407E-A947-70E740481C1C}">
                <a14:useLocalDpi xmlns:a14="http://schemas.microsoft.com/office/drawing/2010/main" val="0"/>
              </a:ext>
            </a:extLst>
          </a:blip>
          <a:srcRect l="3077" r="4537"/>
          <a:stretch/>
        </p:blipFill>
        <p:spPr bwMode="auto">
          <a:xfrm>
            <a:off x="0" y="2301448"/>
            <a:ext cx="18288000" cy="4685699"/>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14605687" y="-523391"/>
            <a:ext cx="4685525" cy="4074438"/>
          </a:xfrm>
          <a:prstGeom prst="ellipse">
            <a:avLst/>
          </a:prstGeom>
          <a:gradFill flip="none" rotWithShape="1">
            <a:gsLst>
              <a:gs pos="0">
                <a:schemeClr val="bg1"/>
              </a:gs>
              <a:gs pos="63000">
                <a:schemeClr val="bg1">
                  <a:alpha val="0"/>
                </a:schemeClr>
              </a:gs>
              <a:gs pos="100000">
                <a:schemeClr val="accent1">
                  <a:lumMod val="20000"/>
                  <a:lumOff val="80000"/>
                  <a:shade val="100000"/>
                  <a:satMod val="115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80723" y="62634"/>
            <a:ext cx="2295869" cy="2878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tle 1"/>
          <p:cNvSpPr txBox="1">
            <a:spLocks/>
          </p:cNvSpPr>
          <p:nvPr/>
        </p:nvSpPr>
        <p:spPr>
          <a:xfrm>
            <a:off x="11213758" y="8272670"/>
            <a:ext cx="6762836" cy="855303"/>
          </a:xfrm>
          <a:prstGeom prst="rect">
            <a:avLst/>
          </a:prstGeom>
          <a:noFill/>
          <a:ln w="38100">
            <a:noFill/>
          </a:ln>
          <a:effectLst>
            <a:softEdge rad="12700"/>
          </a:effectLst>
        </p:spPr>
        <p:txBody>
          <a:bodyPr vert="horz" lIns="137160" tIns="68580" rIns="137160" bIns="68580" rtlCol="0" anchor="ctr">
            <a:normAutofit/>
          </a:bodyPr>
          <a:lstStyle>
            <a:lvl1pPr algn="ctr" defTabSz="914400" rtl="0" eaLnBrk="1" latinLnBrk="0" hangingPunct="1">
              <a:lnSpc>
                <a:spcPct val="90000"/>
              </a:lnSpc>
              <a:spcBef>
                <a:spcPct val="0"/>
              </a:spcBef>
              <a:buNone/>
              <a:defRPr sz="6000" b="1" kern="1200">
                <a:solidFill>
                  <a:schemeClr val="tx1"/>
                </a:solidFill>
                <a:latin typeface="Century Gothic" panose="020B0502020202020204" pitchFamily="34" charset="0"/>
                <a:ea typeface="Century Gothic" panose="020B0502020202020204" pitchFamily="34" charset="0"/>
                <a:cs typeface="Century Gothic" panose="020B0502020202020204" pitchFamily="34" charset="0"/>
              </a:defRPr>
            </a:lvl1pPr>
            <a:lvl2pPr>
              <a:defRPr/>
            </a:lvl2pPr>
            <a:lvl3pPr>
              <a:defRPr/>
            </a:lvl3pPr>
            <a:lvl4pPr>
              <a:defRPr/>
            </a:lvl4pPr>
            <a:lvl5pPr>
              <a:defRPr/>
            </a:lvl5pPr>
            <a:lvl6pPr>
              <a:defRPr/>
            </a:lvl6pPr>
            <a:lvl7pPr>
              <a:defRPr/>
            </a:lvl7pPr>
            <a:lvl8pPr>
              <a:defRPr/>
            </a:lvl8pPr>
            <a:lvl9pPr>
              <a:defRPr/>
            </a:lvl9pPr>
          </a:lstStyle>
          <a:p>
            <a:fld id="{30ABF99C-BB74-4520-8CE7-451F5A483D93}" type="datetime2">
              <a:rPr lang="en-GB" sz="4800" b="0" smtClean="0">
                <a:solidFill>
                  <a:schemeClr val="bg1"/>
                </a:solidFill>
                <a:latin typeface="+mn-lt"/>
                <a:ea typeface="Avenir Book" charset="0"/>
                <a:cs typeface="Avenir Book" charset="0"/>
              </a:rPr>
              <a:t>Tuesday, 03 March 2026</a:t>
            </a:fld>
            <a:endParaRPr lang="en-US" sz="9000" b="0">
              <a:solidFill>
                <a:schemeClr val="bg1"/>
              </a:solidFill>
              <a:latin typeface="+mn-lt"/>
              <a:ea typeface="Avenir Book" charset="0"/>
              <a:cs typeface="Avenir Book" charset="0"/>
            </a:endParaRPr>
          </a:p>
        </p:txBody>
      </p:sp>
      <p:sp>
        <p:nvSpPr>
          <p:cNvPr id="8" name="Title 7"/>
          <p:cNvSpPr>
            <a:spLocks noGrp="1"/>
          </p:cNvSpPr>
          <p:nvPr>
            <p:ph type="title"/>
          </p:nvPr>
        </p:nvSpPr>
        <p:spPr>
          <a:xfrm>
            <a:off x="-1" y="6585252"/>
            <a:ext cx="18287999" cy="1656705"/>
          </a:xfrm>
        </p:spPr>
        <p:txBody>
          <a:bodyPr/>
          <a:lstStyle>
            <a:lvl1pPr algn="ctr">
              <a:defRPr sz="6000" b="0" i="1"/>
            </a:lvl1pPr>
          </a:lstStyle>
          <a:p>
            <a:r>
              <a:rPr lang="en-US"/>
              <a:t>Click to edit Master title style</a:t>
            </a:r>
            <a:endParaRPr lang="en-GB"/>
          </a:p>
        </p:txBody>
      </p:sp>
      <p:sp>
        <p:nvSpPr>
          <p:cNvPr id="2" name="TextBox 1"/>
          <p:cNvSpPr txBox="1"/>
          <p:nvPr userDrawn="1"/>
        </p:nvSpPr>
        <p:spPr>
          <a:xfrm flipH="1">
            <a:off x="9034397" y="9243069"/>
            <a:ext cx="9211964" cy="1938992"/>
          </a:xfrm>
          <a:prstGeom prst="rect">
            <a:avLst/>
          </a:prstGeom>
          <a:noFill/>
        </p:spPr>
        <p:txBody>
          <a:bodyPr wrap="square" rtlCol="0">
            <a:spAutoFit/>
          </a:bodyPr>
          <a:lstStyle/>
          <a:p>
            <a:r>
              <a:rPr lang="en-GB" sz="6000" b="1">
                <a:solidFill>
                  <a:schemeClr val="bg1"/>
                </a:solidFill>
              </a:rPr>
              <a:t>‘Prepare </a:t>
            </a:r>
            <a:r>
              <a:rPr lang="en-GB" sz="6000" b="0">
                <a:solidFill>
                  <a:schemeClr val="bg1"/>
                </a:solidFill>
              </a:rPr>
              <a:t>for the road ahead</a:t>
            </a:r>
            <a:r>
              <a:rPr lang="en-GB" sz="6000" b="1">
                <a:solidFill>
                  <a:schemeClr val="bg1"/>
                </a:solidFill>
              </a:rPr>
              <a:t>’</a:t>
            </a:r>
          </a:p>
        </p:txBody>
      </p:sp>
    </p:spTree>
    <p:extLst>
      <p:ext uri="{BB962C8B-B14F-4D97-AF65-F5344CB8AC3E}">
        <p14:creationId xmlns:p14="http://schemas.microsoft.com/office/powerpoint/2010/main" val="2757513085"/>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6"/>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23" indent="0" algn="ctr">
              <a:buNone/>
              <a:defRPr>
                <a:solidFill>
                  <a:schemeClr val="tx1">
                    <a:tint val="75000"/>
                  </a:schemeClr>
                </a:solidFill>
              </a:defRPr>
            </a:lvl2pPr>
            <a:lvl3pPr marL="914445" indent="0" algn="ctr">
              <a:buNone/>
              <a:defRPr>
                <a:solidFill>
                  <a:schemeClr val="tx1">
                    <a:tint val="75000"/>
                  </a:schemeClr>
                </a:solidFill>
              </a:defRPr>
            </a:lvl3pPr>
            <a:lvl4pPr marL="1371669" indent="0" algn="ctr">
              <a:buNone/>
              <a:defRPr>
                <a:solidFill>
                  <a:schemeClr val="tx1">
                    <a:tint val="75000"/>
                  </a:schemeClr>
                </a:solidFill>
              </a:defRPr>
            </a:lvl4pPr>
            <a:lvl5pPr marL="1828892" indent="0" algn="ctr">
              <a:buNone/>
              <a:defRPr>
                <a:solidFill>
                  <a:schemeClr val="tx1">
                    <a:tint val="75000"/>
                  </a:schemeClr>
                </a:solidFill>
              </a:defRPr>
            </a:lvl5pPr>
            <a:lvl6pPr marL="2286114" indent="0" algn="ctr">
              <a:buNone/>
              <a:defRPr>
                <a:solidFill>
                  <a:schemeClr val="tx1">
                    <a:tint val="75000"/>
                  </a:schemeClr>
                </a:solidFill>
              </a:defRPr>
            </a:lvl6pPr>
            <a:lvl7pPr marL="2743337" indent="0" algn="ctr">
              <a:buNone/>
              <a:defRPr>
                <a:solidFill>
                  <a:schemeClr val="tx1">
                    <a:tint val="75000"/>
                  </a:schemeClr>
                </a:solidFill>
              </a:defRPr>
            </a:lvl7pPr>
            <a:lvl8pPr marL="3200561" indent="0" algn="ctr">
              <a:buNone/>
              <a:defRPr>
                <a:solidFill>
                  <a:schemeClr val="tx1">
                    <a:tint val="75000"/>
                  </a:schemeClr>
                </a:solidFill>
              </a:defRPr>
            </a:lvl8pPr>
            <a:lvl9pPr marL="365778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8287897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54284818"/>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1" b="1" cap="all"/>
            </a:lvl1pPr>
          </a:lstStyle>
          <a:p>
            <a:r>
              <a:rPr lang="en-US"/>
              <a:t>Click to edit Master title style</a:t>
            </a:r>
          </a:p>
        </p:txBody>
      </p:sp>
      <p:sp>
        <p:nvSpPr>
          <p:cNvPr id="3" name="Text Placeholder 2"/>
          <p:cNvSpPr>
            <a:spLocks noGrp="1"/>
          </p:cNvSpPr>
          <p:nvPr>
            <p:ph type="body" idx="1"/>
          </p:nvPr>
        </p:nvSpPr>
        <p:spPr>
          <a:xfrm>
            <a:off x="722313" y="2906714"/>
            <a:ext cx="7772400" cy="1500188"/>
          </a:xfrm>
        </p:spPr>
        <p:txBody>
          <a:bodyPr anchor="b"/>
          <a:lstStyle>
            <a:lvl1pPr marL="0" indent="0">
              <a:buNone/>
              <a:defRPr sz="2000">
                <a:solidFill>
                  <a:schemeClr val="tx1">
                    <a:tint val="75000"/>
                  </a:schemeClr>
                </a:solidFill>
              </a:defRPr>
            </a:lvl1pPr>
            <a:lvl2pPr marL="457223" indent="0">
              <a:buNone/>
              <a:defRPr sz="1800">
                <a:solidFill>
                  <a:schemeClr val="tx1">
                    <a:tint val="75000"/>
                  </a:schemeClr>
                </a:solidFill>
              </a:defRPr>
            </a:lvl2pPr>
            <a:lvl3pPr marL="914445" indent="0">
              <a:buNone/>
              <a:defRPr sz="1601">
                <a:solidFill>
                  <a:schemeClr val="tx1">
                    <a:tint val="75000"/>
                  </a:schemeClr>
                </a:solidFill>
              </a:defRPr>
            </a:lvl3pPr>
            <a:lvl4pPr marL="1371669" indent="0">
              <a:buNone/>
              <a:defRPr sz="1400">
                <a:solidFill>
                  <a:schemeClr val="tx1">
                    <a:tint val="75000"/>
                  </a:schemeClr>
                </a:solidFill>
              </a:defRPr>
            </a:lvl4pPr>
            <a:lvl5pPr marL="1828892" indent="0">
              <a:buNone/>
              <a:defRPr sz="1400">
                <a:solidFill>
                  <a:schemeClr val="tx1">
                    <a:tint val="75000"/>
                  </a:schemeClr>
                </a:solidFill>
              </a:defRPr>
            </a:lvl5pPr>
            <a:lvl6pPr marL="2286114" indent="0">
              <a:buNone/>
              <a:defRPr sz="1400">
                <a:solidFill>
                  <a:schemeClr val="tx1">
                    <a:tint val="75000"/>
                  </a:schemeClr>
                </a:solidFill>
              </a:defRPr>
            </a:lvl6pPr>
            <a:lvl7pPr marL="2743337" indent="0">
              <a:buNone/>
              <a:defRPr sz="1400">
                <a:solidFill>
                  <a:schemeClr val="tx1">
                    <a:tint val="75000"/>
                  </a:schemeClr>
                </a:solidFill>
              </a:defRPr>
            </a:lvl7pPr>
            <a:lvl8pPr marL="3200561" indent="0">
              <a:buNone/>
              <a:defRPr sz="1400">
                <a:solidFill>
                  <a:schemeClr val="tx1">
                    <a:tint val="75000"/>
                  </a:schemeClr>
                </a:solidFill>
              </a:defRPr>
            </a:lvl8pPr>
            <a:lvl9pPr marL="365778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02252154"/>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4"/>
          </a:xfrm>
        </p:spPr>
        <p:txBody>
          <a:bodyPr/>
          <a:lstStyle>
            <a:lvl1pPr>
              <a:defRPr sz="2801"/>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4"/>
          </a:xfrm>
        </p:spPr>
        <p:txBody>
          <a:bodyPr/>
          <a:lstStyle>
            <a:lvl1pPr>
              <a:defRPr sz="2801"/>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62981179"/>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1" y="1535114"/>
            <a:ext cx="4040189" cy="639762"/>
          </a:xfrm>
        </p:spPr>
        <p:txBody>
          <a:bodyPr anchor="b"/>
          <a:lstStyle>
            <a:lvl1pPr marL="0" indent="0">
              <a:buNone/>
              <a:defRPr sz="2400" b="1"/>
            </a:lvl1pPr>
            <a:lvl2pPr marL="457223" indent="0">
              <a:buNone/>
              <a:defRPr sz="2000" b="1"/>
            </a:lvl2pPr>
            <a:lvl3pPr marL="914445" indent="0">
              <a:buNone/>
              <a:defRPr sz="1800" b="1"/>
            </a:lvl3pPr>
            <a:lvl4pPr marL="1371669" indent="0">
              <a:buNone/>
              <a:defRPr sz="1601" b="1"/>
            </a:lvl4pPr>
            <a:lvl5pPr marL="1828892" indent="0">
              <a:buNone/>
              <a:defRPr sz="1601" b="1"/>
            </a:lvl5pPr>
            <a:lvl6pPr marL="2286114" indent="0">
              <a:buNone/>
              <a:defRPr sz="1601" b="1"/>
            </a:lvl6pPr>
            <a:lvl7pPr marL="2743337" indent="0">
              <a:buNone/>
              <a:defRPr sz="1601" b="1"/>
            </a:lvl7pPr>
            <a:lvl8pPr marL="3200561" indent="0">
              <a:buNone/>
              <a:defRPr sz="1601" b="1"/>
            </a:lvl8pPr>
            <a:lvl9pPr marL="3657783" indent="0">
              <a:buNone/>
              <a:defRPr sz="1601" b="1"/>
            </a:lvl9pPr>
          </a:lstStyle>
          <a:p>
            <a:pPr lvl="0"/>
            <a:r>
              <a:rPr lang="en-US"/>
              <a:t>Click to edit Master text styles</a:t>
            </a:r>
          </a:p>
        </p:txBody>
      </p:sp>
      <p:sp>
        <p:nvSpPr>
          <p:cNvPr id="4" name="Content Placeholder 3"/>
          <p:cNvSpPr>
            <a:spLocks noGrp="1"/>
          </p:cNvSpPr>
          <p:nvPr>
            <p:ph sz="half" idx="2"/>
          </p:nvPr>
        </p:nvSpPr>
        <p:spPr>
          <a:xfrm>
            <a:off x="457201" y="2174876"/>
            <a:ext cx="4040189" cy="3951288"/>
          </a:xfrm>
        </p:spPr>
        <p:txBody>
          <a:bodyPr/>
          <a:lstStyle>
            <a:lvl1pPr>
              <a:defRPr sz="2400"/>
            </a:lvl1pPr>
            <a:lvl2pPr>
              <a:defRPr sz="2000"/>
            </a:lvl2pPr>
            <a:lvl3pPr>
              <a:defRPr sz="1800"/>
            </a:lvl3pPr>
            <a:lvl4pPr>
              <a:defRPr sz="1601"/>
            </a:lvl4pPr>
            <a:lvl5pPr>
              <a:defRPr sz="1601"/>
            </a:lvl5pPr>
            <a:lvl6pPr>
              <a:defRPr sz="1601"/>
            </a:lvl6pPr>
            <a:lvl7pPr>
              <a:defRPr sz="1601"/>
            </a:lvl7pPr>
            <a:lvl8pPr>
              <a:defRPr sz="1601"/>
            </a:lvl8pPr>
            <a:lvl9pPr>
              <a:defRPr sz="16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4"/>
            <a:ext cx="4041776" cy="639762"/>
          </a:xfrm>
        </p:spPr>
        <p:txBody>
          <a:bodyPr anchor="b"/>
          <a:lstStyle>
            <a:lvl1pPr marL="0" indent="0">
              <a:buNone/>
              <a:defRPr sz="2400" b="1"/>
            </a:lvl1pPr>
            <a:lvl2pPr marL="457223" indent="0">
              <a:buNone/>
              <a:defRPr sz="2000" b="1"/>
            </a:lvl2pPr>
            <a:lvl3pPr marL="914445" indent="0">
              <a:buNone/>
              <a:defRPr sz="1800" b="1"/>
            </a:lvl3pPr>
            <a:lvl4pPr marL="1371669" indent="0">
              <a:buNone/>
              <a:defRPr sz="1601" b="1"/>
            </a:lvl4pPr>
            <a:lvl5pPr marL="1828892" indent="0">
              <a:buNone/>
              <a:defRPr sz="1601" b="1"/>
            </a:lvl5pPr>
            <a:lvl6pPr marL="2286114" indent="0">
              <a:buNone/>
              <a:defRPr sz="1601" b="1"/>
            </a:lvl6pPr>
            <a:lvl7pPr marL="2743337" indent="0">
              <a:buNone/>
              <a:defRPr sz="1601" b="1"/>
            </a:lvl7pPr>
            <a:lvl8pPr marL="3200561" indent="0">
              <a:buNone/>
              <a:defRPr sz="1601" b="1"/>
            </a:lvl8pPr>
            <a:lvl9pPr marL="3657783" indent="0">
              <a:buNone/>
              <a:defRPr sz="1601" b="1"/>
            </a:lvl9pPr>
          </a:lstStyle>
          <a:p>
            <a:pPr lvl="0"/>
            <a:r>
              <a:rPr lang="en-US"/>
              <a:t>Click to edit Master text styles</a:t>
            </a:r>
          </a:p>
        </p:txBody>
      </p:sp>
      <p:sp>
        <p:nvSpPr>
          <p:cNvPr id="6" name="Content Placeholder 5"/>
          <p:cNvSpPr>
            <a:spLocks noGrp="1"/>
          </p:cNvSpPr>
          <p:nvPr>
            <p:ph sz="quarter" idx="4"/>
          </p:nvPr>
        </p:nvSpPr>
        <p:spPr>
          <a:xfrm>
            <a:off x="4645027" y="2174876"/>
            <a:ext cx="4041776" cy="3951288"/>
          </a:xfrm>
        </p:spPr>
        <p:txBody>
          <a:bodyPr/>
          <a:lstStyle>
            <a:lvl1pPr>
              <a:defRPr sz="2400"/>
            </a:lvl1pPr>
            <a:lvl2pPr>
              <a:defRPr sz="2000"/>
            </a:lvl2pPr>
            <a:lvl3pPr>
              <a:defRPr sz="1800"/>
            </a:lvl3pPr>
            <a:lvl4pPr>
              <a:defRPr sz="1601"/>
            </a:lvl4pPr>
            <a:lvl5pPr>
              <a:defRPr sz="1601"/>
            </a:lvl5pPr>
            <a:lvl6pPr>
              <a:defRPr sz="1601"/>
            </a:lvl6pPr>
            <a:lvl7pPr>
              <a:defRPr sz="1601"/>
            </a:lvl7pPr>
            <a:lvl8pPr>
              <a:defRPr sz="1601"/>
            </a:lvl8pPr>
            <a:lvl9pPr>
              <a:defRPr sz="16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75354643"/>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49578822"/>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44180408"/>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23" indent="0">
              <a:buNone/>
              <a:defRPr sz="1200"/>
            </a:lvl2pPr>
            <a:lvl3pPr marL="914445" indent="0">
              <a:buNone/>
              <a:defRPr sz="1001"/>
            </a:lvl3pPr>
            <a:lvl4pPr marL="1371669" indent="0">
              <a:buNone/>
              <a:defRPr sz="900"/>
            </a:lvl4pPr>
            <a:lvl5pPr marL="1828892" indent="0">
              <a:buNone/>
              <a:defRPr sz="900"/>
            </a:lvl5pPr>
            <a:lvl6pPr marL="2286114" indent="0">
              <a:buNone/>
              <a:defRPr sz="900"/>
            </a:lvl6pPr>
            <a:lvl7pPr marL="2743337" indent="0">
              <a:buNone/>
              <a:defRPr sz="900"/>
            </a:lvl7pPr>
            <a:lvl8pPr marL="3200561"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09245791"/>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9" y="4800601"/>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9" y="612776"/>
            <a:ext cx="5486400" cy="4114800"/>
          </a:xfrm>
        </p:spPr>
        <p:txBody>
          <a:bodyPr/>
          <a:lstStyle>
            <a:lvl1pPr marL="0" indent="0">
              <a:buNone/>
              <a:defRPr sz="3200"/>
            </a:lvl1pPr>
            <a:lvl2pPr marL="457223" indent="0">
              <a:buNone/>
              <a:defRPr sz="2801"/>
            </a:lvl2pPr>
            <a:lvl3pPr marL="914445" indent="0">
              <a:buNone/>
              <a:defRPr sz="2400"/>
            </a:lvl3pPr>
            <a:lvl4pPr marL="1371669" indent="0">
              <a:buNone/>
              <a:defRPr sz="2000"/>
            </a:lvl4pPr>
            <a:lvl5pPr marL="1828892" indent="0">
              <a:buNone/>
              <a:defRPr sz="2000"/>
            </a:lvl5pPr>
            <a:lvl6pPr marL="2286114" indent="0">
              <a:buNone/>
              <a:defRPr sz="2000"/>
            </a:lvl6pPr>
            <a:lvl7pPr marL="2743337" indent="0">
              <a:buNone/>
              <a:defRPr sz="2000"/>
            </a:lvl7pPr>
            <a:lvl8pPr marL="3200561" indent="0">
              <a:buNone/>
              <a:defRPr sz="2000"/>
            </a:lvl8pPr>
            <a:lvl9pPr marL="3657783" indent="0">
              <a:buNone/>
              <a:defRPr sz="2000"/>
            </a:lvl9pPr>
          </a:lstStyle>
          <a:p>
            <a:endParaRPr lang="en-US"/>
          </a:p>
        </p:txBody>
      </p:sp>
      <p:sp>
        <p:nvSpPr>
          <p:cNvPr id="4" name="Text Placeholder 3"/>
          <p:cNvSpPr>
            <a:spLocks noGrp="1"/>
          </p:cNvSpPr>
          <p:nvPr>
            <p:ph type="body" sz="half" idx="2"/>
          </p:nvPr>
        </p:nvSpPr>
        <p:spPr>
          <a:xfrm>
            <a:off x="1792289" y="5367338"/>
            <a:ext cx="5486400" cy="804863"/>
          </a:xfrm>
        </p:spPr>
        <p:txBody>
          <a:bodyPr/>
          <a:lstStyle>
            <a:lvl1pPr marL="0" indent="0">
              <a:buNone/>
              <a:defRPr sz="1400"/>
            </a:lvl1pPr>
            <a:lvl2pPr marL="457223" indent="0">
              <a:buNone/>
              <a:defRPr sz="1200"/>
            </a:lvl2pPr>
            <a:lvl3pPr marL="914445" indent="0">
              <a:buNone/>
              <a:defRPr sz="1001"/>
            </a:lvl3pPr>
            <a:lvl4pPr marL="1371669" indent="0">
              <a:buNone/>
              <a:defRPr sz="900"/>
            </a:lvl4pPr>
            <a:lvl5pPr marL="1828892" indent="0">
              <a:buNone/>
              <a:defRPr sz="900"/>
            </a:lvl5pPr>
            <a:lvl6pPr marL="2286114" indent="0">
              <a:buNone/>
              <a:defRPr sz="900"/>
            </a:lvl6pPr>
            <a:lvl7pPr marL="2743337" indent="0">
              <a:buNone/>
              <a:defRPr sz="900"/>
            </a:lvl7pPr>
            <a:lvl8pPr marL="3200561"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28934284"/>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7842152"/>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9"/>
            <a:ext cx="6019800" cy="58515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31452618"/>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23417" y="1489151"/>
            <a:ext cx="17041200" cy="41052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10400"/>
            </a:lvl1pPr>
            <a:lvl2pPr lvl="1" algn="ctr">
              <a:spcBef>
                <a:spcPts val="0"/>
              </a:spcBef>
              <a:spcAft>
                <a:spcPts val="0"/>
              </a:spcAft>
              <a:buSzPts val="5200"/>
              <a:buNone/>
              <a:defRPr sz="10400"/>
            </a:lvl2pPr>
            <a:lvl3pPr lvl="2" algn="ctr">
              <a:spcBef>
                <a:spcPts val="0"/>
              </a:spcBef>
              <a:spcAft>
                <a:spcPts val="0"/>
              </a:spcAft>
              <a:buSzPts val="5200"/>
              <a:buNone/>
              <a:defRPr sz="10400"/>
            </a:lvl3pPr>
            <a:lvl4pPr lvl="3" algn="ctr">
              <a:spcBef>
                <a:spcPts val="0"/>
              </a:spcBef>
              <a:spcAft>
                <a:spcPts val="0"/>
              </a:spcAft>
              <a:buSzPts val="5200"/>
              <a:buNone/>
              <a:defRPr sz="10400"/>
            </a:lvl4pPr>
            <a:lvl5pPr lvl="4" algn="ctr">
              <a:spcBef>
                <a:spcPts val="0"/>
              </a:spcBef>
              <a:spcAft>
                <a:spcPts val="0"/>
              </a:spcAft>
              <a:buSzPts val="5200"/>
              <a:buNone/>
              <a:defRPr sz="10400"/>
            </a:lvl5pPr>
            <a:lvl6pPr lvl="5" algn="ctr">
              <a:spcBef>
                <a:spcPts val="0"/>
              </a:spcBef>
              <a:spcAft>
                <a:spcPts val="0"/>
              </a:spcAft>
              <a:buSzPts val="5200"/>
              <a:buNone/>
              <a:defRPr sz="10400"/>
            </a:lvl6pPr>
            <a:lvl7pPr lvl="6" algn="ctr">
              <a:spcBef>
                <a:spcPts val="0"/>
              </a:spcBef>
              <a:spcAft>
                <a:spcPts val="0"/>
              </a:spcAft>
              <a:buSzPts val="5200"/>
              <a:buNone/>
              <a:defRPr sz="10400"/>
            </a:lvl7pPr>
            <a:lvl8pPr lvl="7" algn="ctr">
              <a:spcBef>
                <a:spcPts val="0"/>
              </a:spcBef>
              <a:spcAft>
                <a:spcPts val="0"/>
              </a:spcAft>
              <a:buSzPts val="5200"/>
              <a:buNone/>
              <a:defRPr sz="10400"/>
            </a:lvl8pPr>
            <a:lvl9pPr lvl="8" algn="ctr">
              <a:spcBef>
                <a:spcPts val="0"/>
              </a:spcBef>
              <a:spcAft>
                <a:spcPts val="0"/>
              </a:spcAft>
              <a:buSzPts val="5200"/>
              <a:buNone/>
              <a:defRPr sz="10400"/>
            </a:lvl9pPr>
          </a:lstStyle>
          <a:p>
            <a:endParaRPr/>
          </a:p>
        </p:txBody>
      </p:sp>
      <p:sp>
        <p:nvSpPr>
          <p:cNvPr id="11" name="Google Shape;11;p2"/>
          <p:cNvSpPr txBox="1">
            <a:spLocks noGrp="1"/>
          </p:cNvSpPr>
          <p:nvPr>
            <p:ph type="subTitle" idx="1"/>
          </p:nvPr>
        </p:nvSpPr>
        <p:spPr>
          <a:xfrm>
            <a:off x="623400" y="5668250"/>
            <a:ext cx="17041200" cy="15852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5600"/>
            </a:lvl1pPr>
            <a:lvl2pPr lvl="1" algn="ctr">
              <a:lnSpc>
                <a:spcPct val="100000"/>
              </a:lnSpc>
              <a:spcBef>
                <a:spcPts val="0"/>
              </a:spcBef>
              <a:spcAft>
                <a:spcPts val="0"/>
              </a:spcAft>
              <a:buSzPts val="2800"/>
              <a:buNone/>
              <a:defRPr sz="5600"/>
            </a:lvl2pPr>
            <a:lvl3pPr lvl="2" algn="ctr">
              <a:lnSpc>
                <a:spcPct val="100000"/>
              </a:lnSpc>
              <a:spcBef>
                <a:spcPts val="0"/>
              </a:spcBef>
              <a:spcAft>
                <a:spcPts val="0"/>
              </a:spcAft>
              <a:buSzPts val="2800"/>
              <a:buNone/>
              <a:defRPr sz="5600"/>
            </a:lvl3pPr>
            <a:lvl4pPr lvl="3" algn="ctr">
              <a:lnSpc>
                <a:spcPct val="100000"/>
              </a:lnSpc>
              <a:spcBef>
                <a:spcPts val="0"/>
              </a:spcBef>
              <a:spcAft>
                <a:spcPts val="0"/>
              </a:spcAft>
              <a:buSzPts val="2800"/>
              <a:buNone/>
              <a:defRPr sz="5600"/>
            </a:lvl4pPr>
            <a:lvl5pPr lvl="4" algn="ctr">
              <a:lnSpc>
                <a:spcPct val="100000"/>
              </a:lnSpc>
              <a:spcBef>
                <a:spcPts val="0"/>
              </a:spcBef>
              <a:spcAft>
                <a:spcPts val="0"/>
              </a:spcAft>
              <a:buSzPts val="2800"/>
              <a:buNone/>
              <a:defRPr sz="5600"/>
            </a:lvl5pPr>
            <a:lvl6pPr lvl="5" algn="ctr">
              <a:lnSpc>
                <a:spcPct val="100000"/>
              </a:lnSpc>
              <a:spcBef>
                <a:spcPts val="0"/>
              </a:spcBef>
              <a:spcAft>
                <a:spcPts val="0"/>
              </a:spcAft>
              <a:buSzPts val="2800"/>
              <a:buNone/>
              <a:defRPr sz="5600"/>
            </a:lvl6pPr>
            <a:lvl7pPr lvl="6" algn="ctr">
              <a:lnSpc>
                <a:spcPct val="100000"/>
              </a:lnSpc>
              <a:spcBef>
                <a:spcPts val="0"/>
              </a:spcBef>
              <a:spcAft>
                <a:spcPts val="0"/>
              </a:spcAft>
              <a:buSzPts val="2800"/>
              <a:buNone/>
              <a:defRPr sz="5600"/>
            </a:lvl7pPr>
            <a:lvl8pPr lvl="7" algn="ctr">
              <a:lnSpc>
                <a:spcPct val="100000"/>
              </a:lnSpc>
              <a:spcBef>
                <a:spcPts val="0"/>
              </a:spcBef>
              <a:spcAft>
                <a:spcPts val="0"/>
              </a:spcAft>
              <a:buSzPts val="2800"/>
              <a:buNone/>
              <a:defRPr sz="5600"/>
            </a:lvl8pPr>
            <a:lvl9pPr lvl="8" algn="ctr">
              <a:lnSpc>
                <a:spcPct val="100000"/>
              </a:lnSpc>
              <a:spcBef>
                <a:spcPts val="0"/>
              </a:spcBef>
              <a:spcAft>
                <a:spcPts val="0"/>
              </a:spcAft>
              <a:buSzPts val="2800"/>
              <a:buNone/>
              <a:defRPr sz="5600"/>
            </a:lvl9pPr>
          </a:lstStyle>
          <a:p>
            <a:endParaRPr/>
          </a:p>
        </p:txBody>
      </p:sp>
      <p:sp>
        <p:nvSpPr>
          <p:cNvPr id="12" name="Google Shape;12;p2"/>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9952185"/>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23400" y="4301700"/>
            <a:ext cx="17041200" cy="16836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7200"/>
            </a:lvl1pPr>
            <a:lvl2pPr lvl="1" algn="ctr">
              <a:spcBef>
                <a:spcPts val="0"/>
              </a:spcBef>
              <a:spcAft>
                <a:spcPts val="0"/>
              </a:spcAft>
              <a:buSzPts val="3600"/>
              <a:buNone/>
              <a:defRPr sz="7200"/>
            </a:lvl2pPr>
            <a:lvl3pPr lvl="2" algn="ctr">
              <a:spcBef>
                <a:spcPts val="0"/>
              </a:spcBef>
              <a:spcAft>
                <a:spcPts val="0"/>
              </a:spcAft>
              <a:buSzPts val="3600"/>
              <a:buNone/>
              <a:defRPr sz="7200"/>
            </a:lvl3pPr>
            <a:lvl4pPr lvl="3" algn="ctr">
              <a:spcBef>
                <a:spcPts val="0"/>
              </a:spcBef>
              <a:spcAft>
                <a:spcPts val="0"/>
              </a:spcAft>
              <a:buSzPts val="3600"/>
              <a:buNone/>
              <a:defRPr sz="7200"/>
            </a:lvl4pPr>
            <a:lvl5pPr lvl="4" algn="ctr">
              <a:spcBef>
                <a:spcPts val="0"/>
              </a:spcBef>
              <a:spcAft>
                <a:spcPts val="0"/>
              </a:spcAft>
              <a:buSzPts val="3600"/>
              <a:buNone/>
              <a:defRPr sz="7200"/>
            </a:lvl5pPr>
            <a:lvl6pPr lvl="5" algn="ctr">
              <a:spcBef>
                <a:spcPts val="0"/>
              </a:spcBef>
              <a:spcAft>
                <a:spcPts val="0"/>
              </a:spcAft>
              <a:buSzPts val="3600"/>
              <a:buNone/>
              <a:defRPr sz="7200"/>
            </a:lvl6pPr>
            <a:lvl7pPr lvl="6" algn="ctr">
              <a:spcBef>
                <a:spcPts val="0"/>
              </a:spcBef>
              <a:spcAft>
                <a:spcPts val="0"/>
              </a:spcAft>
              <a:buSzPts val="3600"/>
              <a:buNone/>
              <a:defRPr sz="7200"/>
            </a:lvl7pPr>
            <a:lvl8pPr lvl="7" algn="ctr">
              <a:spcBef>
                <a:spcPts val="0"/>
              </a:spcBef>
              <a:spcAft>
                <a:spcPts val="0"/>
              </a:spcAft>
              <a:buSzPts val="3600"/>
              <a:buNone/>
              <a:defRPr sz="7200"/>
            </a:lvl8pPr>
            <a:lvl9pPr lvl="8" algn="ctr">
              <a:spcBef>
                <a:spcPts val="0"/>
              </a:spcBef>
              <a:spcAft>
                <a:spcPts val="0"/>
              </a:spcAft>
              <a:buSzPts val="3600"/>
              <a:buNone/>
              <a:defRPr sz="7200"/>
            </a:lvl9pPr>
          </a:lstStyle>
          <a:p>
            <a:endParaRPr/>
          </a:p>
        </p:txBody>
      </p:sp>
      <p:sp>
        <p:nvSpPr>
          <p:cNvPr id="15" name="Google Shape;15;p3"/>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16046254"/>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23400" y="890051"/>
            <a:ext cx="17041200" cy="11454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23400" y="2304950"/>
            <a:ext cx="17041200" cy="6832800"/>
          </a:xfrm>
          <a:prstGeom prst="rect">
            <a:avLst/>
          </a:prstGeom>
        </p:spPr>
        <p:txBody>
          <a:bodyPr spcFirstLastPara="1" wrap="square" lIns="91425" tIns="91425" rIns="91425" bIns="91425" anchor="t" anchorCtr="0">
            <a:normAutofit/>
          </a:bodyPr>
          <a:lstStyle>
            <a:lvl1pPr marL="914378" lvl="0" indent="-685784">
              <a:spcBef>
                <a:spcPts val="0"/>
              </a:spcBef>
              <a:spcAft>
                <a:spcPts val="0"/>
              </a:spcAft>
              <a:buSzPts val="1800"/>
              <a:buChar char="●"/>
              <a:defRPr/>
            </a:lvl1pPr>
            <a:lvl2pPr marL="1828755" lvl="1" indent="-634985">
              <a:spcBef>
                <a:spcPts val="0"/>
              </a:spcBef>
              <a:spcAft>
                <a:spcPts val="0"/>
              </a:spcAft>
              <a:buSzPts val="1400"/>
              <a:buChar char="○"/>
              <a:defRPr/>
            </a:lvl2pPr>
            <a:lvl3pPr marL="2743131" lvl="2" indent="-634985">
              <a:spcBef>
                <a:spcPts val="0"/>
              </a:spcBef>
              <a:spcAft>
                <a:spcPts val="0"/>
              </a:spcAft>
              <a:buSzPts val="1400"/>
              <a:buChar char="■"/>
              <a:defRPr/>
            </a:lvl3pPr>
            <a:lvl4pPr marL="3657509" lvl="3" indent="-634985">
              <a:spcBef>
                <a:spcPts val="0"/>
              </a:spcBef>
              <a:spcAft>
                <a:spcPts val="0"/>
              </a:spcAft>
              <a:buSzPts val="1400"/>
              <a:buChar char="●"/>
              <a:defRPr/>
            </a:lvl4pPr>
            <a:lvl5pPr marL="4571886" lvl="4" indent="-634985">
              <a:spcBef>
                <a:spcPts val="0"/>
              </a:spcBef>
              <a:spcAft>
                <a:spcPts val="0"/>
              </a:spcAft>
              <a:buSzPts val="1400"/>
              <a:buChar char="○"/>
              <a:defRPr/>
            </a:lvl5pPr>
            <a:lvl6pPr marL="5486264" lvl="5" indent="-634985">
              <a:spcBef>
                <a:spcPts val="0"/>
              </a:spcBef>
              <a:spcAft>
                <a:spcPts val="0"/>
              </a:spcAft>
              <a:buSzPts val="1400"/>
              <a:buChar char="■"/>
              <a:defRPr/>
            </a:lvl6pPr>
            <a:lvl7pPr marL="6400640" lvl="6" indent="-634985">
              <a:spcBef>
                <a:spcPts val="0"/>
              </a:spcBef>
              <a:spcAft>
                <a:spcPts val="0"/>
              </a:spcAft>
              <a:buSzPts val="1400"/>
              <a:buChar char="●"/>
              <a:defRPr/>
            </a:lvl7pPr>
            <a:lvl8pPr marL="7315017" lvl="7" indent="-634985">
              <a:spcBef>
                <a:spcPts val="0"/>
              </a:spcBef>
              <a:spcAft>
                <a:spcPts val="0"/>
              </a:spcAft>
              <a:buSzPts val="1400"/>
              <a:buChar char="○"/>
              <a:defRPr/>
            </a:lvl8pPr>
            <a:lvl9pPr marL="8229395" lvl="8" indent="-634985">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24335839"/>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1"/>
            <a:ext cx="17041200" cy="11454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378" lvl="0" indent="-634985">
              <a:spcBef>
                <a:spcPts val="0"/>
              </a:spcBef>
              <a:spcAft>
                <a:spcPts val="0"/>
              </a:spcAft>
              <a:buSzPts val="1400"/>
              <a:buChar char="●"/>
              <a:defRPr sz="2801"/>
            </a:lvl1pPr>
            <a:lvl2pPr marL="1828755" lvl="1" indent="-609585">
              <a:spcBef>
                <a:spcPts val="0"/>
              </a:spcBef>
              <a:spcAft>
                <a:spcPts val="0"/>
              </a:spcAft>
              <a:buSzPts val="1200"/>
              <a:buChar char="○"/>
              <a:defRPr sz="2400"/>
            </a:lvl2pPr>
            <a:lvl3pPr marL="2743131" lvl="2" indent="-609585">
              <a:spcBef>
                <a:spcPts val="0"/>
              </a:spcBef>
              <a:spcAft>
                <a:spcPts val="0"/>
              </a:spcAft>
              <a:buSzPts val="1200"/>
              <a:buChar char="■"/>
              <a:defRPr sz="2400"/>
            </a:lvl3pPr>
            <a:lvl4pPr marL="3657509" lvl="3" indent="-609585">
              <a:spcBef>
                <a:spcPts val="0"/>
              </a:spcBef>
              <a:spcAft>
                <a:spcPts val="0"/>
              </a:spcAft>
              <a:buSzPts val="1200"/>
              <a:buChar char="●"/>
              <a:defRPr sz="2400"/>
            </a:lvl4pPr>
            <a:lvl5pPr marL="4571886" lvl="4" indent="-609585">
              <a:spcBef>
                <a:spcPts val="0"/>
              </a:spcBef>
              <a:spcAft>
                <a:spcPts val="0"/>
              </a:spcAft>
              <a:buSzPts val="1200"/>
              <a:buChar char="○"/>
              <a:defRPr sz="2400"/>
            </a:lvl5pPr>
            <a:lvl6pPr marL="5486264" lvl="5" indent="-609585">
              <a:spcBef>
                <a:spcPts val="0"/>
              </a:spcBef>
              <a:spcAft>
                <a:spcPts val="0"/>
              </a:spcAft>
              <a:buSzPts val="1200"/>
              <a:buChar char="■"/>
              <a:defRPr sz="2400"/>
            </a:lvl6pPr>
            <a:lvl7pPr marL="6400640" lvl="6" indent="-609585">
              <a:spcBef>
                <a:spcPts val="0"/>
              </a:spcBef>
              <a:spcAft>
                <a:spcPts val="0"/>
              </a:spcAft>
              <a:buSzPts val="1200"/>
              <a:buChar char="●"/>
              <a:defRPr sz="2400"/>
            </a:lvl7pPr>
            <a:lvl8pPr marL="7315017" lvl="7" indent="-609585">
              <a:spcBef>
                <a:spcPts val="0"/>
              </a:spcBef>
              <a:spcAft>
                <a:spcPts val="0"/>
              </a:spcAft>
              <a:buSzPts val="1200"/>
              <a:buChar char="○"/>
              <a:defRPr sz="2400"/>
            </a:lvl8pPr>
            <a:lvl9pPr marL="8229395" lvl="8" indent="-609585">
              <a:spcBef>
                <a:spcPts val="0"/>
              </a:spcBef>
              <a:spcAft>
                <a:spcPts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378" lvl="0" indent="-634985">
              <a:spcBef>
                <a:spcPts val="0"/>
              </a:spcBef>
              <a:spcAft>
                <a:spcPts val="0"/>
              </a:spcAft>
              <a:buSzPts val="1400"/>
              <a:buChar char="●"/>
              <a:defRPr sz="2801"/>
            </a:lvl1pPr>
            <a:lvl2pPr marL="1828755" lvl="1" indent="-609585">
              <a:spcBef>
                <a:spcPts val="0"/>
              </a:spcBef>
              <a:spcAft>
                <a:spcPts val="0"/>
              </a:spcAft>
              <a:buSzPts val="1200"/>
              <a:buChar char="○"/>
              <a:defRPr sz="2400"/>
            </a:lvl2pPr>
            <a:lvl3pPr marL="2743131" lvl="2" indent="-609585">
              <a:spcBef>
                <a:spcPts val="0"/>
              </a:spcBef>
              <a:spcAft>
                <a:spcPts val="0"/>
              </a:spcAft>
              <a:buSzPts val="1200"/>
              <a:buChar char="■"/>
              <a:defRPr sz="2400"/>
            </a:lvl3pPr>
            <a:lvl4pPr marL="3657509" lvl="3" indent="-609585">
              <a:spcBef>
                <a:spcPts val="0"/>
              </a:spcBef>
              <a:spcAft>
                <a:spcPts val="0"/>
              </a:spcAft>
              <a:buSzPts val="1200"/>
              <a:buChar char="●"/>
              <a:defRPr sz="2400"/>
            </a:lvl4pPr>
            <a:lvl5pPr marL="4571886" lvl="4" indent="-609585">
              <a:spcBef>
                <a:spcPts val="0"/>
              </a:spcBef>
              <a:spcAft>
                <a:spcPts val="0"/>
              </a:spcAft>
              <a:buSzPts val="1200"/>
              <a:buChar char="○"/>
              <a:defRPr sz="2400"/>
            </a:lvl5pPr>
            <a:lvl6pPr marL="5486264" lvl="5" indent="-609585">
              <a:spcBef>
                <a:spcPts val="0"/>
              </a:spcBef>
              <a:spcAft>
                <a:spcPts val="0"/>
              </a:spcAft>
              <a:buSzPts val="1200"/>
              <a:buChar char="■"/>
              <a:defRPr sz="2400"/>
            </a:lvl6pPr>
            <a:lvl7pPr marL="6400640" lvl="6" indent="-609585">
              <a:spcBef>
                <a:spcPts val="0"/>
              </a:spcBef>
              <a:spcAft>
                <a:spcPts val="0"/>
              </a:spcAft>
              <a:buSzPts val="1200"/>
              <a:buChar char="●"/>
              <a:defRPr sz="2400"/>
            </a:lvl7pPr>
            <a:lvl8pPr marL="7315017" lvl="7" indent="-609585">
              <a:spcBef>
                <a:spcPts val="0"/>
              </a:spcBef>
              <a:spcAft>
                <a:spcPts val="0"/>
              </a:spcAft>
              <a:buSzPts val="1200"/>
              <a:buChar char="○"/>
              <a:defRPr sz="2400"/>
            </a:lvl8pPr>
            <a:lvl9pPr marL="8229395" lvl="8" indent="-609585">
              <a:spcBef>
                <a:spcPts val="0"/>
              </a:spcBef>
              <a:spcAft>
                <a:spcPts val="0"/>
              </a:spcAft>
              <a:buSzPts val="1200"/>
              <a:buChar char="■"/>
              <a:defRPr sz="2400"/>
            </a:lvl9pPr>
          </a:lstStyle>
          <a:p>
            <a:endParaRPr/>
          </a:p>
        </p:txBody>
      </p:sp>
      <p:sp>
        <p:nvSpPr>
          <p:cNvPr id="24" name="Google Shape;24;p5"/>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08489753"/>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23400" y="890051"/>
            <a:ext cx="17041200" cy="11454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1772368"/>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23400" y="1111200"/>
            <a:ext cx="5616000" cy="15114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4800"/>
            </a:lvl1pPr>
            <a:lvl2pPr lvl="1">
              <a:spcBef>
                <a:spcPts val="0"/>
              </a:spcBef>
              <a:spcAft>
                <a:spcPts val="0"/>
              </a:spcAft>
              <a:buSzPts val="2400"/>
              <a:buNone/>
              <a:defRPr sz="4800"/>
            </a:lvl2pPr>
            <a:lvl3pPr lvl="2">
              <a:spcBef>
                <a:spcPts val="0"/>
              </a:spcBef>
              <a:spcAft>
                <a:spcPts val="0"/>
              </a:spcAft>
              <a:buSzPts val="2400"/>
              <a:buNone/>
              <a:defRPr sz="4800"/>
            </a:lvl3pPr>
            <a:lvl4pPr lvl="3">
              <a:spcBef>
                <a:spcPts val="0"/>
              </a:spcBef>
              <a:spcAft>
                <a:spcPts val="0"/>
              </a:spcAft>
              <a:buSzPts val="2400"/>
              <a:buNone/>
              <a:defRPr sz="4800"/>
            </a:lvl4pPr>
            <a:lvl5pPr lvl="4">
              <a:spcBef>
                <a:spcPts val="0"/>
              </a:spcBef>
              <a:spcAft>
                <a:spcPts val="0"/>
              </a:spcAft>
              <a:buSzPts val="2400"/>
              <a:buNone/>
              <a:defRPr sz="4800"/>
            </a:lvl5pPr>
            <a:lvl6pPr lvl="5">
              <a:spcBef>
                <a:spcPts val="0"/>
              </a:spcBef>
              <a:spcAft>
                <a:spcPts val="0"/>
              </a:spcAft>
              <a:buSzPts val="2400"/>
              <a:buNone/>
              <a:defRPr sz="4800"/>
            </a:lvl6pPr>
            <a:lvl7pPr lvl="6">
              <a:spcBef>
                <a:spcPts val="0"/>
              </a:spcBef>
              <a:spcAft>
                <a:spcPts val="0"/>
              </a:spcAft>
              <a:buSzPts val="2400"/>
              <a:buNone/>
              <a:defRPr sz="4800"/>
            </a:lvl7pPr>
            <a:lvl8pPr lvl="7">
              <a:spcBef>
                <a:spcPts val="0"/>
              </a:spcBef>
              <a:spcAft>
                <a:spcPts val="0"/>
              </a:spcAft>
              <a:buSzPts val="2400"/>
              <a:buNone/>
              <a:defRPr sz="4800"/>
            </a:lvl8pPr>
            <a:lvl9pPr lvl="8">
              <a:spcBef>
                <a:spcPts val="0"/>
              </a:spcBef>
              <a:spcAft>
                <a:spcPts val="0"/>
              </a:spcAft>
              <a:buSzPts val="2400"/>
              <a:buNone/>
              <a:defRPr sz="4800"/>
            </a:lvl9pPr>
          </a:lstStyle>
          <a:p>
            <a:endParaRPr/>
          </a:p>
        </p:txBody>
      </p:sp>
      <p:sp>
        <p:nvSpPr>
          <p:cNvPr id="30" name="Google Shape;30;p7"/>
          <p:cNvSpPr txBox="1">
            <a:spLocks noGrp="1"/>
          </p:cNvSpPr>
          <p:nvPr>
            <p:ph type="body" idx="1"/>
          </p:nvPr>
        </p:nvSpPr>
        <p:spPr>
          <a:xfrm>
            <a:off x="623400" y="2779200"/>
            <a:ext cx="5616000" cy="6358800"/>
          </a:xfrm>
          <a:prstGeom prst="rect">
            <a:avLst/>
          </a:prstGeom>
        </p:spPr>
        <p:txBody>
          <a:bodyPr spcFirstLastPara="1" wrap="square" lIns="91425" tIns="91425" rIns="91425" bIns="91425" anchor="t" anchorCtr="0">
            <a:normAutofit/>
          </a:bodyPr>
          <a:lstStyle>
            <a:lvl1pPr marL="914378" lvl="0" indent="-609585">
              <a:spcBef>
                <a:spcPts val="0"/>
              </a:spcBef>
              <a:spcAft>
                <a:spcPts val="0"/>
              </a:spcAft>
              <a:buSzPts val="1200"/>
              <a:buChar char="●"/>
              <a:defRPr sz="2400"/>
            </a:lvl1pPr>
            <a:lvl2pPr marL="1828755" lvl="1" indent="-609585">
              <a:spcBef>
                <a:spcPts val="0"/>
              </a:spcBef>
              <a:spcAft>
                <a:spcPts val="0"/>
              </a:spcAft>
              <a:buSzPts val="1200"/>
              <a:buChar char="○"/>
              <a:defRPr sz="2400"/>
            </a:lvl2pPr>
            <a:lvl3pPr marL="2743131" lvl="2" indent="-609585">
              <a:spcBef>
                <a:spcPts val="0"/>
              </a:spcBef>
              <a:spcAft>
                <a:spcPts val="0"/>
              </a:spcAft>
              <a:buSzPts val="1200"/>
              <a:buChar char="■"/>
              <a:defRPr sz="2400"/>
            </a:lvl3pPr>
            <a:lvl4pPr marL="3657509" lvl="3" indent="-609585">
              <a:spcBef>
                <a:spcPts val="0"/>
              </a:spcBef>
              <a:spcAft>
                <a:spcPts val="0"/>
              </a:spcAft>
              <a:buSzPts val="1200"/>
              <a:buChar char="●"/>
              <a:defRPr sz="2400"/>
            </a:lvl4pPr>
            <a:lvl5pPr marL="4571886" lvl="4" indent="-609585">
              <a:spcBef>
                <a:spcPts val="0"/>
              </a:spcBef>
              <a:spcAft>
                <a:spcPts val="0"/>
              </a:spcAft>
              <a:buSzPts val="1200"/>
              <a:buChar char="○"/>
              <a:defRPr sz="2400"/>
            </a:lvl5pPr>
            <a:lvl6pPr marL="5486264" lvl="5" indent="-609585">
              <a:spcBef>
                <a:spcPts val="0"/>
              </a:spcBef>
              <a:spcAft>
                <a:spcPts val="0"/>
              </a:spcAft>
              <a:buSzPts val="1200"/>
              <a:buChar char="■"/>
              <a:defRPr sz="2400"/>
            </a:lvl6pPr>
            <a:lvl7pPr marL="6400640" lvl="6" indent="-609585">
              <a:spcBef>
                <a:spcPts val="0"/>
              </a:spcBef>
              <a:spcAft>
                <a:spcPts val="0"/>
              </a:spcAft>
              <a:buSzPts val="1200"/>
              <a:buChar char="●"/>
              <a:defRPr sz="2400"/>
            </a:lvl7pPr>
            <a:lvl8pPr marL="7315017" lvl="7" indent="-609585">
              <a:spcBef>
                <a:spcPts val="0"/>
              </a:spcBef>
              <a:spcAft>
                <a:spcPts val="0"/>
              </a:spcAft>
              <a:buSzPts val="1200"/>
              <a:buChar char="○"/>
              <a:defRPr sz="2400"/>
            </a:lvl8pPr>
            <a:lvl9pPr marL="8229395" lvl="8" indent="-609585">
              <a:spcBef>
                <a:spcPts val="0"/>
              </a:spcBef>
              <a:spcAft>
                <a:spcPts val="0"/>
              </a:spcAft>
              <a:buSzPts val="1200"/>
              <a:buChar char="■"/>
              <a:defRPr sz="2400"/>
            </a:lvl9pPr>
          </a:lstStyle>
          <a:p>
            <a:endParaRPr/>
          </a:p>
        </p:txBody>
      </p:sp>
      <p:sp>
        <p:nvSpPr>
          <p:cNvPr id="31" name="Google Shape;31;p7"/>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7747287"/>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80501" y="900300"/>
            <a:ext cx="12735600" cy="81816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9600"/>
            </a:lvl1pPr>
            <a:lvl2pPr lvl="1">
              <a:spcBef>
                <a:spcPts val="0"/>
              </a:spcBef>
              <a:spcAft>
                <a:spcPts val="0"/>
              </a:spcAft>
              <a:buSzPts val="4800"/>
              <a:buNone/>
              <a:defRPr sz="9600"/>
            </a:lvl2pPr>
            <a:lvl3pPr lvl="2">
              <a:spcBef>
                <a:spcPts val="0"/>
              </a:spcBef>
              <a:spcAft>
                <a:spcPts val="0"/>
              </a:spcAft>
              <a:buSzPts val="4800"/>
              <a:buNone/>
              <a:defRPr sz="9600"/>
            </a:lvl3pPr>
            <a:lvl4pPr lvl="3">
              <a:spcBef>
                <a:spcPts val="0"/>
              </a:spcBef>
              <a:spcAft>
                <a:spcPts val="0"/>
              </a:spcAft>
              <a:buSzPts val="4800"/>
              <a:buNone/>
              <a:defRPr sz="9600"/>
            </a:lvl4pPr>
            <a:lvl5pPr lvl="4">
              <a:spcBef>
                <a:spcPts val="0"/>
              </a:spcBef>
              <a:spcAft>
                <a:spcPts val="0"/>
              </a:spcAft>
              <a:buSzPts val="4800"/>
              <a:buNone/>
              <a:defRPr sz="9600"/>
            </a:lvl5pPr>
            <a:lvl6pPr lvl="5">
              <a:spcBef>
                <a:spcPts val="0"/>
              </a:spcBef>
              <a:spcAft>
                <a:spcPts val="0"/>
              </a:spcAft>
              <a:buSzPts val="4800"/>
              <a:buNone/>
              <a:defRPr sz="9600"/>
            </a:lvl6pPr>
            <a:lvl7pPr lvl="6">
              <a:spcBef>
                <a:spcPts val="0"/>
              </a:spcBef>
              <a:spcAft>
                <a:spcPts val="0"/>
              </a:spcAft>
              <a:buSzPts val="4800"/>
              <a:buNone/>
              <a:defRPr sz="9600"/>
            </a:lvl7pPr>
            <a:lvl8pPr lvl="7">
              <a:spcBef>
                <a:spcPts val="0"/>
              </a:spcBef>
              <a:spcAft>
                <a:spcPts val="0"/>
              </a:spcAft>
              <a:buSzPts val="4800"/>
              <a:buNone/>
              <a:defRPr sz="9600"/>
            </a:lvl8pPr>
            <a:lvl9pPr lvl="8">
              <a:spcBef>
                <a:spcPts val="0"/>
              </a:spcBef>
              <a:spcAft>
                <a:spcPts val="0"/>
              </a:spcAft>
              <a:buSzPts val="4800"/>
              <a:buNone/>
              <a:defRPr sz="9600"/>
            </a:lvl9pPr>
          </a:lstStyle>
          <a:p>
            <a:endParaRPr/>
          </a:p>
        </p:txBody>
      </p:sp>
      <p:sp>
        <p:nvSpPr>
          <p:cNvPr id="34" name="Google Shape;34;p8"/>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64581733"/>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9144000" y="-251"/>
            <a:ext cx="9144000" cy="10287000"/>
          </a:xfrm>
          <a:prstGeom prst="rect">
            <a:avLst/>
          </a:prstGeom>
          <a:solidFill>
            <a:schemeClr val="lt2"/>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sz="3600"/>
          </a:p>
        </p:txBody>
      </p:sp>
      <p:sp>
        <p:nvSpPr>
          <p:cNvPr id="37" name="Google Shape;37;p9"/>
          <p:cNvSpPr txBox="1">
            <a:spLocks noGrp="1"/>
          </p:cNvSpPr>
          <p:nvPr>
            <p:ph type="title"/>
          </p:nvPr>
        </p:nvSpPr>
        <p:spPr>
          <a:xfrm>
            <a:off x="531000" y="2466350"/>
            <a:ext cx="8090400" cy="2964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8400"/>
            </a:lvl1pPr>
            <a:lvl2pPr lvl="1" algn="ctr">
              <a:spcBef>
                <a:spcPts val="0"/>
              </a:spcBef>
              <a:spcAft>
                <a:spcPts val="0"/>
              </a:spcAft>
              <a:buSzPts val="4200"/>
              <a:buNone/>
              <a:defRPr sz="8400"/>
            </a:lvl2pPr>
            <a:lvl3pPr lvl="2" algn="ctr">
              <a:spcBef>
                <a:spcPts val="0"/>
              </a:spcBef>
              <a:spcAft>
                <a:spcPts val="0"/>
              </a:spcAft>
              <a:buSzPts val="4200"/>
              <a:buNone/>
              <a:defRPr sz="8400"/>
            </a:lvl3pPr>
            <a:lvl4pPr lvl="3" algn="ctr">
              <a:spcBef>
                <a:spcPts val="0"/>
              </a:spcBef>
              <a:spcAft>
                <a:spcPts val="0"/>
              </a:spcAft>
              <a:buSzPts val="4200"/>
              <a:buNone/>
              <a:defRPr sz="8400"/>
            </a:lvl4pPr>
            <a:lvl5pPr lvl="4" algn="ctr">
              <a:spcBef>
                <a:spcPts val="0"/>
              </a:spcBef>
              <a:spcAft>
                <a:spcPts val="0"/>
              </a:spcAft>
              <a:buSzPts val="4200"/>
              <a:buNone/>
              <a:defRPr sz="8400"/>
            </a:lvl5pPr>
            <a:lvl6pPr lvl="5" algn="ctr">
              <a:spcBef>
                <a:spcPts val="0"/>
              </a:spcBef>
              <a:spcAft>
                <a:spcPts val="0"/>
              </a:spcAft>
              <a:buSzPts val="4200"/>
              <a:buNone/>
              <a:defRPr sz="8400"/>
            </a:lvl6pPr>
            <a:lvl7pPr lvl="6" algn="ctr">
              <a:spcBef>
                <a:spcPts val="0"/>
              </a:spcBef>
              <a:spcAft>
                <a:spcPts val="0"/>
              </a:spcAft>
              <a:buSzPts val="4200"/>
              <a:buNone/>
              <a:defRPr sz="8400"/>
            </a:lvl7pPr>
            <a:lvl8pPr lvl="7" algn="ctr">
              <a:spcBef>
                <a:spcPts val="0"/>
              </a:spcBef>
              <a:spcAft>
                <a:spcPts val="0"/>
              </a:spcAft>
              <a:buSzPts val="4200"/>
              <a:buNone/>
              <a:defRPr sz="8400"/>
            </a:lvl8pPr>
            <a:lvl9pPr lvl="8" algn="ctr">
              <a:spcBef>
                <a:spcPts val="0"/>
              </a:spcBef>
              <a:spcAft>
                <a:spcPts val="0"/>
              </a:spcAft>
              <a:buSzPts val="4200"/>
              <a:buNone/>
              <a:defRPr sz="8400"/>
            </a:lvl9pPr>
          </a:lstStyle>
          <a:p>
            <a:endParaRPr/>
          </a:p>
        </p:txBody>
      </p:sp>
      <p:sp>
        <p:nvSpPr>
          <p:cNvPr id="38" name="Google Shape;38;p9"/>
          <p:cNvSpPr txBox="1">
            <a:spLocks noGrp="1"/>
          </p:cNvSpPr>
          <p:nvPr>
            <p:ph type="subTitle" idx="1"/>
          </p:nvPr>
        </p:nvSpPr>
        <p:spPr>
          <a:xfrm>
            <a:off x="531000" y="5606149"/>
            <a:ext cx="8090400" cy="24702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4200"/>
            </a:lvl1pPr>
            <a:lvl2pPr lvl="1" algn="ctr">
              <a:lnSpc>
                <a:spcPct val="100000"/>
              </a:lnSpc>
              <a:spcBef>
                <a:spcPts val="0"/>
              </a:spcBef>
              <a:spcAft>
                <a:spcPts val="0"/>
              </a:spcAft>
              <a:buSzPts val="2100"/>
              <a:buNone/>
              <a:defRPr sz="4200"/>
            </a:lvl2pPr>
            <a:lvl3pPr lvl="2" algn="ctr">
              <a:lnSpc>
                <a:spcPct val="100000"/>
              </a:lnSpc>
              <a:spcBef>
                <a:spcPts val="0"/>
              </a:spcBef>
              <a:spcAft>
                <a:spcPts val="0"/>
              </a:spcAft>
              <a:buSzPts val="2100"/>
              <a:buNone/>
              <a:defRPr sz="4200"/>
            </a:lvl3pPr>
            <a:lvl4pPr lvl="3" algn="ctr">
              <a:lnSpc>
                <a:spcPct val="100000"/>
              </a:lnSpc>
              <a:spcBef>
                <a:spcPts val="0"/>
              </a:spcBef>
              <a:spcAft>
                <a:spcPts val="0"/>
              </a:spcAft>
              <a:buSzPts val="2100"/>
              <a:buNone/>
              <a:defRPr sz="4200"/>
            </a:lvl4pPr>
            <a:lvl5pPr lvl="4" algn="ctr">
              <a:lnSpc>
                <a:spcPct val="100000"/>
              </a:lnSpc>
              <a:spcBef>
                <a:spcPts val="0"/>
              </a:spcBef>
              <a:spcAft>
                <a:spcPts val="0"/>
              </a:spcAft>
              <a:buSzPts val="2100"/>
              <a:buNone/>
              <a:defRPr sz="4200"/>
            </a:lvl5pPr>
            <a:lvl6pPr lvl="5" algn="ctr">
              <a:lnSpc>
                <a:spcPct val="100000"/>
              </a:lnSpc>
              <a:spcBef>
                <a:spcPts val="0"/>
              </a:spcBef>
              <a:spcAft>
                <a:spcPts val="0"/>
              </a:spcAft>
              <a:buSzPts val="2100"/>
              <a:buNone/>
              <a:defRPr sz="4200"/>
            </a:lvl6pPr>
            <a:lvl7pPr lvl="6" algn="ctr">
              <a:lnSpc>
                <a:spcPct val="100000"/>
              </a:lnSpc>
              <a:spcBef>
                <a:spcPts val="0"/>
              </a:spcBef>
              <a:spcAft>
                <a:spcPts val="0"/>
              </a:spcAft>
              <a:buSzPts val="2100"/>
              <a:buNone/>
              <a:defRPr sz="4200"/>
            </a:lvl7pPr>
            <a:lvl8pPr lvl="7" algn="ctr">
              <a:lnSpc>
                <a:spcPct val="100000"/>
              </a:lnSpc>
              <a:spcBef>
                <a:spcPts val="0"/>
              </a:spcBef>
              <a:spcAft>
                <a:spcPts val="0"/>
              </a:spcAft>
              <a:buSzPts val="2100"/>
              <a:buNone/>
              <a:defRPr sz="4200"/>
            </a:lvl8pPr>
            <a:lvl9pPr lvl="8" algn="ctr">
              <a:lnSpc>
                <a:spcPct val="100000"/>
              </a:lnSpc>
              <a:spcBef>
                <a:spcPts val="0"/>
              </a:spcBef>
              <a:spcAft>
                <a:spcPts val="0"/>
              </a:spcAft>
              <a:buSzPts val="2100"/>
              <a:buNone/>
              <a:defRPr sz="4200"/>
            </a:lvl9pPr>
          </a:lstStyle>
          <a:p>
            <a:endParaRPr/>
          </a:p>
        </p:txBody>
      </p:sp>
      <p:sp>
        <p:nvSpPr>
          <p:cNvPr id="39" name="Google Shape;39;p9"/>
          <p:cNvSpPr txBox="1">
            <a:spLocks noGrp="1"/>
          </p:cNvSpPr>
          <p:nvPr>
            <p:ph type="body" idx="2"/>
          </p:nvPr>
        </p:nvSpPr>
        <p:spPr>
          <a:xfrm>
            <a:off x="9879000" y="1448150"/>
            <a:ext cx="7674000" cy="7390200"/>
          </a:xfrm>
          <a:prstGeom prst="rect">
            <a:avLst/>
          </a:prstGeom>
        </p:spPr>
        <p:txBody>
          <a:bodyPr spcFirstLastPara="1" wrap="square" lIns="91425" tIns="91425" rIns="91425" bIns="91425" anchor="ctr" anchorCtr="0">
            <a:normAutofit/>
          </a:bodyPr>
          <a:lstStyle>
            <a:lvl1pPr marL="914378" lvl="0" indent="-685784">
              <a:spcBef>
                <a:spcPts val="0"/>
              </a:spcBef>
              <a:spcAft>
                <a:spcPts val="0"/>
              </a:spcAft>
              <a:buSzPts val="1800"/>
              <a:buChar char="●"/>
              <a:defRPr/>
            </a:lvl1pPr>
            <a:lvl2pPr marL="1828755" lvl="1" indent="-634985">
              <a:spcBef>
                <a:spcPts val="0"/>
              </a:spcBef>
              <a:spcAft>
                <a:spcPts val="0"/>
              </a:spcAft>
              <a:buSzPts val="1400"/>
              <a:buChar char="○"/>
              <a:defRPr/>
            </a:lvl2pPr>
            <a:lvl3pPr marL="2743131" lvl="2" indent="-634985">
              <a:spcBef>
                <a:spcPts val="0"/>
              </a:spcBef>
              <a:spcAft>
                <a:spcPts val="0"/>
              </a:spcAft>
              <a:buSzPts val="1400"/>
              <a:buChar char="■"/>
              <a:defRPr/>
            </a:lvl3pPr>
            <a:lvl4pPr marL="3657509" lvl="3" indent="-634985">
              <a:spcBef>
                <a:spcPts val="0"/>
              </a:spcBef>
              <a:spcAft>
                <a:spcPts val="0"/>
              </a:spcAft>
              <a:buSzPts val="1400"/>
              <a:buChar char="●"/>
              <a:defRPr/>
            </a:lvl4pPr>
            <a:lvl5pPr marL="4571886" lvl="4" indent="-634985">
              <a:spcBef>
                <a:spcPts val="0"/>
              </a:spcBef>
              <a:spcAft>
                <a:spcPts val="0"/>
              </a:spcAft>
              <a:buSzPts val="1400"/>
              <a:buChar char="○"/>
              <a:defRPr/>
            </a:lvl5pPr>
            <a:lvl6pPr marL="5486264" lvl="5" indent="-634985">
              <a:spcBef>
                <a:spcPts val="0"/>
              </a:spcBef>
              <a:spcAft>
                <a:spcPts val="0"/>
              </a:spcAft>
              <a:buSzPts val="1400"/>
              <a:buChar char="■"/>
              <a:defRPr/>
            </a:lvl6pPr>
            <a:lvl7pPr marL="6400640" lvl="6" indent="-634985">
              <a:spcBef>
                <a:spcPts val="0"/>
              </a:spcBef>
              <a:spcAft>
                <a:spcPts val="0"/>
              </a:spcAft>
              <a:buSzPts val="1400"/>
              <a:buChar char="●"/>
              <a:defRPr/>
            </a:lvl7pPr>
            <a:lvl8pPr marL="7315017" lvl="7" indent="-634985">
              <a:spcBef>
                <a:spcPts val="0"/>
              </a:spcBef>
              <a:spcAft>
                <a:spcPts val="0"/>
              </a:spcAft>
              <a:buSzPts val="1400"/>
              <a:buChar char="○"/>
              <a:defRPr/>
            </a:lvl8pPr>
            <a:lvl9pPr marL="8229395" lvl="8" indent="-634985">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5688405"/>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23400" y="8461151"/>
            <a:ext cx="11997600" cy="1210200"/>
          </a:xfrm>
          <a:prstGeom prst="rect">
            <a:avLst/>
          </a:prstGeom>
        </p:spPr>
        <p:txBody>
          <a:bodyPr spcFirstLastPara="1" wrap="square" lIns="91425" tIns="91425" rIns="91425" bIns="91425" anchor="ctr" anchorCtr="0">
            <a:normAutofit/>
          </a:bodyPr>
          <a:lstStyle>
            <a:lvl1pPr marL="914378" lvl="0" indent="-45718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15433593"/>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23400" y="2212250"/>
            <a:ext cx="17041200" cy="3927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24000"/>
            </a:lvl1pPr>
            <a:lvl2pPr lvl="1" algn="ctr">
              <a:spcBef>
                <a:spcPts val="0"/>
              </a:spcBef>
              <a:spcAft>
                <a:spcPts val="0"/>
              </a:spcAft>
              <a:buSzPts val="12000"/>
              <a:buNone/>
              <a:defRPr sz="24000"/>
            </a:lvl2pPr>
            <a:lvl3pPr lvl="2" algn="ctr">
              <a:spcBef>
                <a:spcPts val="0"/>
              </a:spcBef>
              <a:spcAft>
                <a:spcPts val="0"/>
              </a:spcAft>
              <a:buSzPts val="12000"/>
              <a:buNone/>
              <a:defRPr sz="24000"/>
            </a:lvl3pPr>
            <a:lvl4pPr lvl="3" algn="ctr">
              <a:spcBef>
                <a:spcPts val="0"/>
              </a:spcBef>
              <a:spcAft>
                <a:spcPts val="0"/>
              </a:spcAft>
              <a:buSzPts val="12000"/>
              <a:buNone/>
              <a:defRPr sz="24000"/>
            </a:lvl4pPr>
            <a:lvl5pPr lvl="4" algn="ctr">
              <a:spcBef>
                <a:spcPts val="0"/>
              </a:spcBef>
              <a:spcAft>
                <a:spcPts val="0"/>
              </a:spcAft>
              <a:buSzPts val="12000"/>
              <a:buNone/>
              <a:defRPr sz="24000"/>
            </a:lvl5pPr>
            <a:lvl6pPr lvl="5" algn="ctr">
              <a:spcBef>
                <a:spcPts val="0"/>
              </a:spcBef>
              <a:spcAft>
                <a:spcPts val="0"/>
              </a:spcAft>
              <a:buSzPts val="12000"/>
              <a:buNone/>
              <a:defRPr sz="24000"/>
            </a:lvl6pPr>
            <a:lvl7pPr lvl="6" algn="ctr">
              <a:spcBef>
                <a:spcPts val="0"/>
              </a:spcBef>
              <a:spcAft>
                <a:spcPts val="0"/>
              </a:spcAft>
              <a:buSzPts val="12000"/>
              <a:buNone/>
              <a:defRPr sz="24000"/>
            </a:lvl7pPr>
            <a:lvl8pPr lvl="7" algn="ctr">
              <a:spcBef>
                <a:spcPts val="0"/>
              </a:spcBef>
              <a:spcAft>
                <a:spcPts val="0"/>
              </a:spcAft>
              <a:buSzPts val="12000"/>
              <a:buNone/>
              <a:defRPr sz="24000"/>
            </a:lvl8pPr>
            <a:lvl9pPr lvl="8" algn="ctr">
              <a:spcBef>
                <a:spcPts val="0"/>
              </a:spcBef>
              <a:spcAft>
                <a:spcPts val="0"/>
              </a:spcAft>
              <a:buSzPts val="12000"/>
              <a:buNone/>
              <a:defRPr sz="24000"/>
            </a:lvl9pPr>
          </a:lstStyle>
          <a:p>
            <a:r>
              <a:t>xx%</a:t>
            </a:r>
          </a:p>
        </p:txBody>
      </p:sp>
      <p:sp>
        <p:nvSpPr>
          <p:cNvPr id="46" name="Google Shape;46;p11"/>
          <p:cNvSpPr txBox="1">
            <a:spLocks noGrp="1"/>
          </p:cNvSpPr>
          <p:nvPr>
            <p:ph type="body" idx="1"/>
          </p:nvPr>
        </p:nvSpPr>
        <p:spPr>
          <a:xfrm>
            <a:off x="623400" y="6304451"/>
            <a:ext cx="17041200" cy="2601600"/>
          </a:xfrm>
          <a:prstGeom prst="rect">
            <a:avLst/>
          </a:prstGeom>
        </p:spPr>
        <p:txBody>
          <a:bodyPr spcFirstLastPara="1" wrap="square" lIns="91425" tIns="91425" rIns="91425" bIns="91425" anchor="t" anchorCtr="0">
            <a:normAutofit/>
          </a:bodyPr>
          <a:lstStyle>
            <a:lvl1pPr marL="914378" lvl="0" indent="-685784" algn="ctr">
              <a:spcBef>
                <a:spcPts val="0"/>
              </a:spcBef>
              <a:spcAft>
                <a:spcPts val="0"/>
              </a:spcAft>
              <a:buSzPts val="1800"/>
              <a:buChar char="●"/>
              <a:defRPr/>
            </a:lvl1pPr>
            <a:lvl2pPr marL="1828755" lvl="1" indent="-634985" algn="ctr">
              <a:spcBef>
                <a:spcPts val="0"/>
              </a:spcBef>
              <a:spcAft>
                <a:spcPts val="0"/>
              </a:spcAft>
              <a:buSzPts val="1400"/>
              <a:buChar char="○"/>
              <a:defRPr/>
            </a:lvl2pPr>
            <a:lvl3pPr marL="2743131" lvl="2" indent="-634985" algn="ctr">
              <a:spcBef>
                <a:spcPts val="0"/>
              </a:spcBef>
              <a:spcAft>
                <a:spcPts val="0"/>
              </a:spcAft>
              <a:buSzPts val="1400"/>
              <a:buChar char="■"/>
              <a:defRPr/>
            </a:lvl3pPr>
            <a:lvl4pPr marL="3657509" lvl="3" indent="-634985" algn="ctr">
              <a:spcBef>
                <a:spcPts val="0"/>
              </a:spcBef>
              <a:spcAft>
                <a:spcPts val="0"/>
              </a:spcAft>
              <a:buSzPts val="1400"/>
              <a:buChar char="●"/>
              <a:defRPr/>
            </a:lvl4pPr>
            <a:lvl5pPr marL="4571886" lvl="4" indent="-634985" algn="ctr">
              <a:spcBef>
                <a:spcPts val="0"/>
              </a:spcBef>
              <a:spcAft>
                <a:spcPts val="0"/>
              </a:spcAft>
              <a:buSzPts val="1400"/>
              <a:buChar char="○"/>
              <a:defRPr/>
            </a:lvl5pPr>
            <a:lvl6pPr marL="5486264" lvl="5" indent="-634985" algn="ctr">
              <a:spcBef>
                <a:spcPts val="0"/>
              </a:spcBef>
              <a:spcAft>
                <a:spcPts val="0"/>
              </a:spcAft>
              <a:buSzPts val="1400"/>
              <a:buChar char="■"/>
              <a:defRPr/>
            </a:lvl6pPr>
            <a:lvl7pPr marL="6400640" lvl="6" indent="-634985" algn="ctr">
              <a:spcBef>
                <a:spcPts val="0"/>
              </a:spcBef>
              <a:spcAft>
                <a:spcPts val="0"/>
              </a:spcAft>
              <a:buSzPts val="1400"/>
              <a:buChar char="●"/>
              <a:defRPr/>
            </a:lvl7pPr>
            <a:lvl8pPr marL="7315017" lvl="7" indent="-634985" algn="ctr">
              <a:spcBef>
                <a:spcPts val="0"/>
              </a:spcBef>
              <a:spcAft>
                <a:spcPts val="0"/>
              </a:spcAft>
              <a:buSzPts val="1400"/>
              <a:buChar char="○"/>
              <a:defRPr/>
            </a:lvl8pPr>
            <a:lvl9pPr marL="8229395" lvl="8" indent="-634985"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69348799"/>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944917" y="9326435"/>
            <a:ext cx="1097400" cy="7872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36425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theme" Target="../theme/theme2.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3" Type="http://schemas.openxmlformats.org/officeDocument/2006/relationships/slideLayout" Target="../slideLayouts/slideLayout50.xml"/><Relationship Id="rId21" Type="http://schemas.openxmlformats.org/officeDocument/2006/relationships/slideLayout" Target="../slideLayouts/slideLayout68.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5" Type="http://schemas.openxmlformats.org/officeDocument/2006/relationships/theme" Target="../theme/theme3.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20" Type="http://schemas.openxmlformats.org/officeDocument/2006/relationships/slideLayout" Target="../slideLayouts/slideLayout67.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24" Type="http://schemas.openxmlformats.org/officeDocument/2006/relationships/slideLayout" Target="../slideLayouts/slideLayout71.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23" Type="http://schemas.openxmlformats.org/officeDocument/2006/relationships/slideLayout" Target="../slideLayouts/slideLayout70.xml"/><Relationship Id="rId10" Type="http://schemas.openxmlformats.org/officeDocument/2006/relationships/slideLayout" Target="../slideLayouts/slideLayout57.xml"/><Relationship Id="rId19" Type="http://schemas.openxmlformats.org/officeDocument/2006/relationships/slideLayout" Target="../slideLayouts/slideLayout66.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 Id="rId22"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slideLayout" Target="../slideLayouts/slideLayout84.xml"/><Relationship Id="rId18" Type="http://schemas.openxmlformats.org/officeDocument/2006/relationships/slideLayout" Target="../slideLayouts/slideLayout89.xml"/><Relationship Id="rId3" Type="http://schemas.openxmlformats.org/officeDocument/2006/relationships/slideLayout" Target="../slideLayouts/slideLayout74.xml"/><Relationship Id="rId21" Type="http://schemas.openxmlformats.org/officeDocument/2006/relationships/slideLayout" Target="../slideLayouts/slideLayout92.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slideLayout" Target="../slideLayouts/slideLayout88.xml"/><Relationship Id="rId2" Type="http://schemas.openxmlformats.org/officeDocument/2006/relationships/slideLayout" Target="../slideLayouts/slideLayout73.xml"/><Relationship Id="rId16" Type="http://schemas.openxmlformats.org/officeDocument/2006/relationships/slideLayout" Target="../slideLayouts/slideLayout87.xml"/><Relationship Id="rId20" Type="http://schemas.openxmlformats.org/officeDocument/2006/relationships/slideLayout" Target="../slideLayouts/slideLayout91.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24" Type="http://schemas.openxmlformats.org/officeDocument/2006/relationships/theme" Target="../theme/theme4.xml"/><Relationship Id="rId5" Type="http://schemas.openxmlformats.org/officeDocument/2006/relationships/slideLayout" Target="../slideLayouts/slideLayout76.xml"/><Relationship Id="rId15" Type="http://schemas.openxmlformats.org/officeDocument/2006/relationships/slideLayout" Target="../slideLayouts/slideLayout86.xml"/><Relationship Id="rId23" Type="http://schemas.openxmlformats.org/officeDocument/2006/relationships/slideLayout" Target="../slideLayouts/slideLayout94.xml"/><Relationship Id="rId10" Type="http://schemas.openxmlformats.org/officeDocument/2006/relationships/slideLayout" Target="../slideLayouts/slideLayout81.xml"/><Relationship Id="rId19" Type="http://schemas.openxmlformats.org/officeDocument/2006/relationships/slideLayout" Target="../slideLayouts/slideLayout90.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 Id="rId22" Type="http://schemas.openxmlformats.org/officeDocument/2006/relationships/slideLayout" Target="../slideLayouts/slideLayout9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slideLayout" Target="../slideLayouts/slideLayout107.xml"/><Relationship Id="rId18" Type="http://schemas.openxmlformats.org/officeDocument/2006/relationships/slideLayout" Target="../slideLayouts/slideLayout112.xml"/><Relationship Id="rId3" Type="http://schemas.openxmlformats.org/officeDocument/2006/relationships/slideLayout" Target="../slideLayouts/slideLayout97.xml"/><Relationship Id="rId21" Type="http://schemas.openxmlformats.org/officeDocument/2006/relationships/slideLayout" Target="../slideLayouts/slideLayout115.xml"/><Relationship Id="rId7" Type="http://schemas.openxmlformats.org/officeDocument/2006/relationships/slideLayout" Target="../slideLayouts/slideLayout101.xml"/><Relationship Id="rId12" Type="http://schemas.openxmlformats.org/officeDocument/2006/relationships/slideLayout" Target="../slideLayouts/slideLayout106.xml"/><Relationship Id="rId17" Type="http://schemas.openxmlformats.org/officeDocument/2006/relationships/slideLayout" Target="../slideLayouts/slideLayout111.xml"/><Relationship Id="rId2" Type="http://schemas.openxmlformats.org/officeDocument/2006/relationships/slideLayout" Target="../slideLayouts/slideLayout96.xml"/><Relationship Id="rId16" Type="http://schemas.openxmlformats.org/officeDocument/2006/relationships/slideLayout" Target="../slideLayouts/slideLayout110.xml"/><Relationship Id="rId20" Type="http://schemas.openxmlformats.org/officeDocument/2006/relationships/slideLayout" Target="../slideLayouts/slideLayout114.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5" Type="http://schemas.openxmlformats.org/officeDocument/2006/relationships/slideLayout" Target="../slideLayouts/slideLayout109.xml"/><Relationship Id="rId23" Type="http://schemas.openxmlformats.org/officeDocument/2006/relationships/theme" Target="../theme/theme5.xml"/><Relationship Id="rId10" Type="http://schemas.openxmlformats.org/officeDocument/2006/relationships/slideLayout" Target="../slideLayouts/slideLayout104.xml"/><Relationship Id="rId19" Type="http://schemas.openxmlformats.org/officeDocument/2006/relationships/slideLayout" Target="../slideLayouts/slideLayout113.xml"/><Relationship Id="rId4" Type="http://schemas.openxmlformats.org/officeDocument/2006/relationships/slideLayout" Target="../slideLayouts/slideLayout98.xml"/><Relationship Id="rId9" Type="http://schemas.openxmlformats.org/officeDocument/2006/relationships/slideLayout" Target="../slideLayouts/slideLayout103.xml"/><Relationship Id="rId14" Type="http://schemas.openxmlformats.org/officeDocument/2006/relationships/slideLayout" Target="../slideLayouts/slideLayout108.xml"/><Relationship Id="rId22" Type="http://schemas.openxmlformats.org/officeDocument/2006/relationships/slideLayout" Target="../slideLayouts/slideLayout11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24.xml"/><Relationship Id="rId13" Type="http://schemas.openxmlformats.org/officeDocument/2006/relationships/slideLayout" Target="../slideLayouts/slideLayout129.xml"/><Relationship Id="rId18" Type="http://schemas.openxmlformats.org/officeDocument/2006/relationships/slideLayout" Target="../slideLayouts/slideLayout134.xml"/><Relationship Id="rId26" Type="http://schemas.openxmlformats.org/officeDocument/2006/relationships/theme" Target="../theme/theme6.xml"/><Relationship Id="rId3" Type="http://schemas.openxmlformats.org/officeDocument/2006/relationships/slideLayout" Target="../slideLayouts/slideLayout119.xml"/><Relationship Id="rId21" Type="http://schemas.openxmlformats.org/officeDocument/2006/relationships/slideLayout" Target="../slideLayouts/slideLayout137.xml"/><Relationship Id="rId7" Type="http://schemas.openxmlformats.org/officeDocument/2006/relationships/slideLayout" Target="../slideLayouts/slideLayout123.xml"/><Relationship Id="rId12" Type="http://schemas.openxmlformats.org/officeDocument/2006/relationships/slideLayout" Target="../slideLayouts/slideLayout128.xml"/><Relationship Id="rId17" Type="http://schemas.openxmlformats.org/officeDocument/2006/relationships/slideLayout" Target="../slideLayouts/slideLayout133.xml"/><Relationship Id="rId25" Type="http://schemas.openxmlformats.org/officeDocument/2006/relationships/slideLayout" Target="../slideLayouts/slideLayout141.xml"/><Relationship Id="rId2" Type="http://schemas.openxmlformats.org/officeDocument/2006/relationships/slideLayout" Target="../slideLayouts/slideLayout118.xml"/><Relationship Id="rId16" Type="http://schemas.openxmlformats.org/officeDocument/2006/relationships/slideLayout" Target="../slideLayouts/slideLayout132.xml"/><Relationship Id="rId20" Type="http://schemas.openxmlformats.org/officeDocument/2006/relationships/slideLayout" Target="../slideLayouts/slideLayout136.xml"/><Relationship Id="rId1" Type="http://schemas.openxmlformats.org/officeDocument/2006/relationships/slideLayout" Target="../slideLayouts/slideLayout117.xml"/><Relationship Id="rId6" Type="http://schemas.openxmlformats.org/officeDocument/2006/relationships/slideLayout" Target="../slideLayouts/slideLayout122.xml"/><Relationship Id="rId11" Type="http://schemas.openxmlformats.org/officeDocument/2006/relationships/slideLayout" Target="../slideLayouts/slideLayout127.xml"/><Relationship Id="rId24" Type="http://schemas.openxmlformats.org/officeDocument/2006/relationships/slideLayout" Target="../slideLayouts/slideLayout140.xml"/><Relationship Id="rId5" Type="http://schemas.openxmlformats.org/officeDocument/2006/relationships/slideLayout" Target="../slideLayouts/slideLayout121.xml"/><Relationship Id="rId15" Type="http://schemas.openxmlformats.org/officeDocument/2006/relationships/slideLayout" Target="../slideLayouts/slideLayout131.xml"/><Relationship Id="rId23" Type="http://schemas.openxmlformats.org/officeDocument/2006/relationships/slideLayout" Target="../slideLayouts/slideLayout139.xml"/><Relationship Id="rId10" Type="http://schemas.openxmlformats.org/officeDocument/2006/relationships/slideLayout" Target="../slideLayouts/slideLayout126.xml"/><Relationship Id="rId19" Type="http://schemas.openxmlformats.org/officeDocument/2006/relationships/slideLayout" Target="../slideLayouts/slideLayout135.xml"/><Relationship Id="rId4" Type="http://schemas.openxmlformats.org/officeDocument/2006/relationships/slideLayout" Target="../slideLayouts/slideLayout120.xml"/><Relationship Id="rId9" Type="http://schemas.openxmlformats.org/officeDocument/2006/relationships/slideLayout" Target="../slideLayouts/slideLayout125.xml"/><Relationship Id="rId14" Type="http://schemas.openxmlformats.org/officeDocument/2006/relationships/slideLayout" Target="../slideLayouts/slideLayout130.xml"/><Relationship Id="rId22" Type="http://schemas.openxmlformats.org/officeDocument/2006/relationships/slideLayout" Target="../slideLayouts/slideLayout13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49.xml"/><Relationship Id="rId13" Type="http://schemas.openxmlformats.org/officeDocument/2006/relationships/slideLayout" Target="../slideLayouts/slideLayout154.xml"/><Relationship Id="rId18" Type="http://schemas.openxmlformats.org/officeDocument/2006/relationships/slideLayout" Target="../slideLayouts/slideLayout159.xml"/><Relationship Id="rId26" Type="http://schemas.openxmlformats.org/officeDocument/2006/relationships/theme" Target="../theme/theme7.xml"/><Relationship Id="rId3" Type="http://schemas.openxmlformats.org/officeDocument/2006/relationships/slideLayout" Target="../slideLayouts/slideLayout144.xml"/><Relationship Id="rId21" Type="http://schemas.openxmlformats.org/officeDocument/2006/relationships/slideLayout" Target="../slideLayouts/slideLayout162.xml"/><Relationship Id="rId7" Type="http://schemas.openxmlformats.org/officeDocument/2006/relationships/slideLayout" Target="../slideLayouts/slideLayout148.xml"/><Relationship Id="rId12" Type="http://schemas.openxmlformats.org/officeDocument/2006/relationships/slideLayout" Target="../slideLayouts/slideLayout153.xml"/><Relationship Id="rId17" Type="http://schemas.openxmlformats.org/officeDocument/2006/relationships/slideLayout" Target="../slideLayouts/slideLayout158.xml"/><Relationship Id="rId25" Type="http://schemas.openxmlformats.org/officeDocument/2006/relationships/slideLayout" Target="../slideLayouts/slideLayout166.xml"/><Relationship Id="rId2" Type="http://schemas.openxmlformats.org/officeDocument/2006/relationships/slideLayout" Target="../slideLayouts/slideLayout143.xml"/><Relationship Id="rId16" Type="http://schemas.openxmlformats.org/officeDocument/2006/relationships/slideLayout" Target="../slideLayouts/slideLayout157.xml"/><Relationship Id="rId20" Type="http://schemas.openxmlformats.org/officeDocument/2006/relationships/slideLayout" Target="../slideLayouts/slideLayout161.xml"/><Relationship Id="rId1" Type="http://schemas.openxmlformats.org/officeDocument/2006/relationships/slideLayout" Target="../slideLayouts/slideLayout142.xml"/><Relationship Id="rId6" Type="http://schemas.openxmlformats.org/officeDocument/2006/relationships/slideLayout" Target="../slideLayouts/slideLayout147.xml"/><Relationship Id="rId11" Type="http://schemas.openxmlformats.org/officeDocument/2006/relationships/slideLayout" Target="../slideLayouts/slideLayout152.xml"/><Relationship Id="rId24" Type="http://schemas.openxmlformats.org/officeDocument/2006/relationships/slideLayout" Target="../slideLayouts/slideLayout165.xml"/><Relationship Id="rId5" Type="http://schemas.openxmlformats.org/officeDocument/2006/relationships/slideLayout" Target="../slideLayouts/slideLayout146.xml"/><Relationship Id="rId15" Type="http://schemas.openxmlformats.org/officeDocument/2006/relationships/slideLayout" Target="../slideLayouts/slideLayout156.xml"/><Relationship Id="rId23" Type="http://schemas.openxmlformats.org/officeDocument/2006/relationships/slideLayout" Target="../slideLayouts/slideLayout164.xml"/><Relationship Id="rId10" Type="http://schemas.openxmlformats.org/officeDocument/2006/relationships/slideLayout" Target="../slideLayouts/slideLayout151.xml"/><Relationship Id="rId19" Type="http://schemas.openxmlformats.org/officeDocument/2006/relationships/slideLayout" Target="../slideLayouts/slideLayout160.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14" Type="http://schemas.openxmlformats.org/officeDocument/2006/relationships/slideLayout" Target="../slideLayouts/slideLayout155.xml"/><Relationship Id="rId22" Type="http://schemas.openxmlformats.org/officeDocument/2006/relationships/slideLayout" Target="../slideLayouts/slideLayout16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18" Type="http://schemas.openxmlformats.org/officeDocument/2006/relationships/slideLayout" Target="../slideLayouts/slideLayout184.xml"/><Relationship Id="rId26" Type="http://schemas.openxmlformats.org/officeDocument/2006/relationships/theme" Target="../theme/theme8.xml"/><Relationship Id="rId3" Type="http://schemas.openxmlformats.org/officeDocument/2006/relationships/slideLayout" Target="../slideLayouts/slideLayout169.xml"/><Relationship Id="rId21" Type="http://schemas.openxmlformats.org/officeDocument/2006/relationships/slideLayout" Target="../slideLayouts/slideLayout187.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slideLayout" Target="../slideLayouts/slideLayout183.xml"/><Relationship Id="rId25" Type="http://schemas.openxmlformats.org/officeDocument/2006/relationships/slideLayout" Target="../slideLayouts/slideLayout191.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20" Type="http://schemas.openxmlformats.org/officeDocument/2006/relationships/slideLayout" Target="../slideLayouts/slideLayout186.xml"/><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24" Type="http://schemas.openxmlformats.org/officeDocument/2006/relationships/slideLayout" Target="../slideLayouts/slideLayout190.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23" Type="http://schemas.openxmlformats.org/officeDocument/2006/relationships/slideLayout" Target="../slideLayouts/slideLayout189.xml"/><Relationship Id="rId10" Type="http://schemas.openxmlformats.org/officeDocument/2006/relationships/slideLayout" Target="../slideLayouts/slideLayout176.xml"/><Relationship Id="rId19" Type="http://schemas.openxmlformats.org/officeDocument/2006/relationships/slideLayout" Target="../slideLayouts/slideLayout185.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 Id="rId22" Type="http://schemas.openxmlformats.org/officeDocument/2006/relationships/slideLayout" Target="../slideLayouts/slideLayout18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99.xml"/><Relationship Id="rId13" Type="http://schemas.openxmlformats.org/officeDocument/2006/relationships/slideLayout" Target="../slideLayouts/slideLayout204.xml"/><Relationship Id="rId18" Type="http://schemas.openxmlformats.org/officeDocument/2006/relationships/slideLayout" Target="../slideLayouts/slideLayout209.xml"/><Relationship Id="rId26" Type="http://schemas.openxmlformats.org/officeDocument/2006/relationships/theme" Target="../theme/theme9.xml"/><Relationship Id="rId3" Type="http://schemas.openxmlformats.org/officeDocument/2006/relationships/slideLayout" Target="../slideLayouts/slideLayout194.xml"/><Relationship Id="rId21" Type="http://schemas.openxmlformats.org/officeDocument/2006/relationships/slideLayout" Target="../slideLayouts/slideLayout212.xml"/><Relationship Id="rId7" Type="http://schemas.openxmlformats.org/officeDocument/2006/relationships/slideLayout" Target="../slideLayouts/slideLayout198.xml"/><Relationship Id="rId12" Type="http://schemas.openxmlformats.org/officeDocument/2006/relationships/slideLayout" Target="../slideLayouts/slideLayout203.xml"/><Relationship Id="rId17" Type="http://schemas.openxmlformats.org/officeDocument/2006/relationships/slideLayout" Target="../slideLayouts/slideLayout208.xml"/><Relationship Id="rId25" Type="http://schemas.openxmlformats.org/officeDocument/2006/relationships/slideLayout" Target="../slideLayouts/slideLayout216.xml"/><Relationship Id="rId2" Type="http://schemas.openxmlformats.org/officeDocument/2006/relationships/slideLayout" Target="../slideLayouts/slideLayout193.xml"/><Relationship Id="rId16" Type="http://schemas.openxmlformats.org/officeDocument/2006/relationships/slideLayout" Target="../slideLayouts/slideLayout207.xml"/><Relationship Id="rId20" Type="http://schemas.openxmlformats.org/officeDocument/2006/relationships/slideLayout" Target="../slideLayouts/slideLayout211.xml"/><Relationship Id="rId1" Type="http://schemas.openxmlformats.org/officeDocument/2006/relationships/slideLayout" Target="../slideLayouts/slideLayout192.xml"/><Relationship Id="rId6" Type="http://schemas.openxmlformats.org/officeDocument/2006/relationships/slideLayout" Target="../slideLayouts/slideLayout197.xml"/><Relationship Id="rId11" Type="http://schemas.openxmlformats.org/officeDocument/2006/relationships/slideLayout" Target="../slideLayouts/slideLayout202.xml"/><Relationship Id="rId24" Type="http://schemas.openxmlformats.org/officeDocument/2006/relationships/slideLayout" Target="../slideLayouts/slideLayout215.xml"/><Relationship Id="rId5" Type="http://schemas.openxmlformats.org/officeDocument/2006/relationships/slideLayout" Target="../slideLayouts/slideLayout196.xml"/><Relationship Id="rId15" Type="http://schemas.openxmlformats.org/officeDocument/2006/relationships/slideLayout" Target="../slideLayouts/slideLayout206.xml"/><Relationship Id="rId23" Type="http://schemas.openxmlformats.org/officeDocument/2006/relationships/slideLayout" Target="../slideLayouts/slideLayout214.xml"/><Relationship Id="rId10" Type="http://schemas.openxmlformats.org/officeDocument/2006/relationships/slideLayout" Target="../slideLayouts/slideLayout201.xml"/><Relationship Id="rId19" Type="http://schemas.openxmlformats.org/officeDocument/2006/relationships/slideLayout" Target="../slideLayouts/slideLayout210.xml"/><Relationship Id="rId4" Type="http://schemas.openxmlformats.org/officeDocument/2006/relationships/slideLayout" Target="../slideLayouts/slideLayout195.xml"/><Relationship Id="rId9" Type="http://schemas.openxmlformats.org/officeDocument/2006/relationships/slideLayout" Target="../slideLayouts/slideLayout200.xml"/><Relationship Id="rId14" Type="http://schemas.openxmlformats.org/officeDocument/2006/relationships/slideLayout" Target="../slideLayouts/slideLayout205.xml"/><Relationship Id="rId22" Type="http://schemas.openxmlformats.org/officeDocument/2006/relationships/slideLayout" Target="../slideLayouts/slideLayout2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slideLayout" Target="../slideLayouts/slideLayout229.xml"/><Relationship Id="rId18" Type="http://schemas.openxmlformats.org/officeDocument/2006/relationships/slideLayout" Target="../slideLayouts/slideLayout234.xml"/><Relationship Id="rId26" Type="http://schemas.openxmlformats.org/officeDocument/2006/relationships/theme" Target="../theme/theme10.xml"/><Relationship Id="rId3" Type="http://schemas.openxmlformats.org/officeDocument/2006/relationships/slideLayout" Target="../slideLayouts/slideLayout219.xml"/><Relationship Id="rId21" Type="http://schemas.openxmlformats.org/officeDocument/2006/relationships/slideLayout" Target="../slideLayouts/slideLayout237.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17" Type="http://schemas.openxmlformats.org/officeDocument/2006/relationships/slideLayout" Target="../slideLayouts/slideLayout233.xml"/><Relationship Id="rId25" Type="http://schemas.openxmlformats.org/officeDocument/2006/relationships/slideLayout" Target="../slideLayouts/slideLayout241.xml"/><Relationship Id="rId2" Type="http://schemas.openxmlformats.org/officeDocument/2006/relationships/slideLayout" Target="../slideLayouts/slideLayout218.xml"/><Relationship Id="rId16" Type="http://schemas.openxmlformats.org/officeDocument/2006/relationships/slideLayout" Target="../slideLayouts/slideLayout232.xml"/><Relationship Id="rId20" Type="http://schemas.openxmlformats.org/officeDocument/2006/relationships/slideLayout" Target="../slideLayouts/slideLayout236.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24" Type="http://schemas.openxmlformats.org/officeDocument/2006/relationships/slideLayout" Target="../slideLayouts/slideLayout240.xml"/><Relationship Id="rId5" Type="http://schemas.openxmlformats.org/officeDocument/2006/relationships/slideLayout" Target="../slideLayouts/slideLayout221.xml"/><Relationship Id="rId15" Type="http://schemas.openxmlformats.org/officeDocument/2006/relationships/slideLayout" Target="../slideLayouts/slideLayout231.xml"/><Relationship Id="rId23" Type="http://schemas.openxmlformats.org/officeDocument/2006/relationships/slideLayout" Target="../slideLayouts/slideLayout239.xml"/><Relationship Id="rId10" Type="http://schemas.openxmlformats.org/officeDocument/2006/relationships/slideLayout" Target="../slideLayouts/slideLayout226.xml"/><Relationship Id="rId19" Type="http://schemas.openxmlformats.org/officeDocument/2006/relationships/slideLayout" Target="../slideLayouts/slideLayout235.xml"/><Relationship Id="rId4" Type="http://schemas.openxmlformats.org/officeDocument/2006/relationships/slideLayout" Target="../slideLayouts/slideLayout220.xml"/><Relationship Id="rId9" Type="http://schemas.openxmlformats.org/officeDocument/2006/relationships/slideLayout" Target="../slideLayouts/slideLayout225.xml"/><Relationship Id="rId14" Type="http://schemas.openxmlformats.org/officeDocument/2006/relationships/slideLayout" Target="../slideLayouts/slideLayout230.xml"/><Relationship Id="rId22" Type="http://schemas.openxmlformats.org/officeDocument/2006/relationships/slideLayout" Target="../slideLayouts/slideLayout23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249.xml"/><Relationship Id="rId13" Type="http://schemas.openxmlformats.org/officeDocument/2006/relationships/slideLayout" Target="../slideLayouts/slideLayout254.xml"/><Relationship Id="rId18" Type="http://schemas.openxmlformats.org/officeDocument/2006/relationships/slideLayout" Target="../slideLayouts/slideLayout259.xml"/><Relationship Id="rId26" Type="http://schemas.openxmlformats.org/officeDocument/2006/relationships/theme" Target="../theme/theme11.xml"/><Relationship Id="rId3" Type="http://schemas.openxmlformats.org/officeDocument/2006/relationships/slideLayout" Target="../slideLayouts/slideLayout244.xml"/><Relationship Id="rId21" Type="http://schemas.openxmlformats.org/officeDocument/2006/relationships/slideLayout" Target="../slideLayouts/slideLayout262.xml"/><Relationship Id="rId7" Type="http://schemas.openxmlformats.org/officeDocument/2006/relationships/slideLayout" Target="../slideLayouts/slideLayout248.xml"/><Relationship Id="rId12" Type="http://schemas.openxmlformats.org/officeDocument/2006/relationships/slideLayout" Target="../slideLayouts/slideLayout253.xml"/><Relationship Id="rId17" Type="http://schemas.openxmlformats.org/officeDocument/2006/relationships/slideLayout" Target="../slideLayouts/slideLayout258.xml"/><Relationship Id="rId25" Type="http://schemas.openxmlformats.org/officeDocument/2006/relationships/slideLayout" Target="../slideLayouts/slideLayout266.xml"/><Relationship Id="rId2" Type="http://schemas.openxmlformats.org/officeDocument/2006/relationships/slideLayout" Target="../slideLayouts/slideLayout243.xml"/><Relationship Id="rId16" Type="http://schemas.openxmlformats.org/officeDocument/2006/relationships/slideLayout" Target="../slideLayouts/slideLayout257.xml"/><Relationship Id="rId20" Type="http://schemas.openxmlformats.org/officeDocument/2006/relationships/slideLayout" Target="../slideLayouts/slideLayout261.xml"/><Relationship Id="rId1" Type="http://schemas.openxmlformats.org/officeDocument/2006/relationships/slideLayout" Target="../slideLayouts/slideLayout242.xml"/><Relationship Id="rId6" Type="http://schemas.openxmlformats.org/officeDocument/2006/relationships/slideLayout" Target="../slideLayouts/slideLayout247.xml"/><Relationship Id="rId11" Type="http://schemas.openxmlformats.org/officeDocument/2006/relationships/slideLayout" Target="../slideLayouts/slideLayout252.xml"/><Relationship Id="rId24" Type="http://schemas.openxmlformats.org/officeDocument/2006/relationships/slideLayout" Target="../slideLayouts/slideLayout265.xml"/><Relationship Id="rId5" Type="http://schemas.openxmlformats.org/officeDocument/2006/relationships/slideLayout" Target="../slideLayouts/slideLayout246.xml"/><Relationship Id="rId15" Type="http://schemas.openxmlformats.org/officeDocument/2006/relationships/slideLayout" Target="../slideLayouts/slideLayout256.xml"/><Relationship Id="rId23" Type="http://schemas.openxmlformats.org/officeDocument/2006/relationships/slideLayout" Target="../slideLayouts/slideLayout264.xml"/><Relationship Id="rId10" Type="http://schemas.openxmlformats.org/officeDocument/2006/relationships/slideLayout" Target="../slideLayouts/slideLayout251.xml"/><Relationship Id="rId19" Type="http://schemas.openxmlformats.org/officeDocument/2006/relationships/slideLayout" Target="../slideLayouts/slideLayout260.xml"/><Relationship Id="rId4" Type="http://schemas.openxmlformats.org/officeDocument/2006/relationships/slideLayout" Target="../slideLayouts/slideLayout245.xml"/><Relationship Id="rId9" Type="http://schemas.openxmlformats.org/officeDocument/2006/relationships/slideLayout" Target="../slideLayouts/slideLayout250.xml"/><Relationship Id="rId14" Type="http://schemas.openxmlformats.org/officeDocument/2006/relationships/slideLayout" Target="../slideLayouts/slideLayout255.xml"/><Relationship Id="rId22" Type="http://schemas.openxmlformats.org/officeDocument/2006/relationships/slideLayout" Target="../slideLayouts/slideLayout26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274.xml"/><Relationship Id="rId13" Type="http://schemas.openxmlformats.org/officeDocument/2006/relationships/slideLayout" Target="../slideLayouts/slideLayout279.xml"/><Relationship Id="rId18" Type="http://schemas.openxmlformats.org/officeDocument/2006/relationships/slideLayout" Target="../slideLayouts/slideLayout284.xml"/><Relationship Id="rId26" Type="http://schemas.openxmlformats.org/officeDocument/2006/relationships/theme" Target="../theme/theme12.xml"/><Relationship Id="rId3" Type="http://schemas.openxmlformats.org/officeDocument/2006/relationships/slideLayout" Target="../slideLayouts/slideLayout269.xml"/><Relationship Id="rId21" Type="http://schemas.openxmlformats.org/officeDocument/2006/relationships/slideLayout" Target="../slideLayouts/slideLayout287.xml"/><Relationship Id="rId7" Type="http://schemas.openxmlformats.org/officeDocument/2006/relationships/slideLayout" Target="../slideLayouts/slideLayout273.xml"/><Relationship Id="rId12" Type="http://schemas.openxmlformats.org/officeDocument/2006/relationships/slideLayout" Target="../slideLayouts/slideLayout278.xml"/><Relationship Id="rId17" Type="http://schemas.openxmlformats.org/officeDocument/2006/relationships/slideLayout" Target="../slideLayouts/slideLayout283.xml"/><Relationship Id="rId25" Type="http://schemas.openxmlformats.org/officeDocument/2006/relationships/slideLayout" Target="../slideLayouts/slideLayout291.xml"/><Relationship Id="rId2" Type="http://schemas.openxmlformats.org/officeDocument/2006/relationships/slideLayout" Target="../slideLayouts/slideLayout268.xml"/><Relationship Id="rId16" Type="http://schemas.openxmlformats.org/officeDocument/2006/relationships/slideLayout" Target="../slideLayouts/slideLayout282.xml"/><Relationship Id="rId20" Type="http://schemas.openxmlformats.org/officeDocument/2006/relationships/slideLayout" Target="../slideLayouts/slideLayout286.xml"/><Relationship Id="rId1" Type="http://schemas.openxmlformats.org/officeDocument/2006/relationships/slideLayout" Target="../slideLayouts/slideLayout267.xml"/><Relationship Id="rId6" Type="http://schemas.openxmlformats.org/officeDocument/2006/relationships/slideLayout" Target="../slideLayouts/slideLayout272.xml"/><Relationship Id="rId11" Type="http://schemas.openxmlformats.org/officeDocument/2006/relationships/slideLayout" Target="../slideLayouts/slideLayout277.xml"/><Relationship Id="rId24" Type="http://schemas.openxmlformats.org/officeDocument/2006/relationships/slideLayout" Target="../slideLayouts/slideLayout290.xml"/><Relationship Id="rId5" Type="http://schemas.openxmlformats.org/officeDocument/2006/relationships/slideLayout" Target="../slideLayouts/slideLayout271.xml"/><Relationship Id="rId15" Type="http://schemas.openxmlformats.org/officeDocument/2006/relationships/slideLayout" Target="../slideLayouts/slideLayout281.xml"/><Relationship Id="rId23" Type="http://schemas.openxmlformats.org/officeDocument/2006/relationships/slideLayout" Target="../slideLayouts/slideLayout289.xml"/><Relationship Id="rId10" Type="http://schemas.openxmlformats.org/officeDocument/2006/relationships/slideLayout" Target="../slideLayouts/slideLayout276.xml"/><Relationship Id="rId19" Type="http://schemas.openxmlformats.org/officeDocument/2006/relationships/slideLayout" Target="../slideLayouts/slideLayout285.xml"/><Relationship Id="rId4" Type="http://schemas.openxmlformats.org/officeDocument/2006/relationships/slideLayout" Target="../slideLayouts/slideLayout270.xml"/><Relationship Id="rId9" Type="http://schemas.openxmlformats.org/officeDocument/2006/relationships/slideLayout" Target="../slideLayouts/slideLayout275.xml"/><Relationship Id="rId14" Type="http://schemas.openxmlformats.org/officeDocument/2006/relationships/slideLayout" Target="../slideLayouts/slideLayout280.xml"/><Relationship Id="rId22" Type="http://schemas.openxmlformats.org/officeDocument/2006/relationships/slideLayout" Target="../slideLayouts/slideLayout288.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99.xml"/><Relationship Id="rId13" Type="http://schemas.openxmlformats.org/officeDocument/2006/relationships/slideLayout" Target="../slideLayouts/slideLayout304.xml"/><Relationship Id="rId18" Type="http://schemas.openxmlformats.org/officeDocument/2006/relationships/slideLayout" Target="../slideLayouts/slideLayout309.xml"/><Relationship Id="rId3" Type="http://schemas.openxmlformats.org/officeDocument/2006/relationships/slideLayout" Target="../slideLayouts/slideLayout294.xml"/><Relationship Id="rId21" Type="http://schemas.openxmlformats.org/officeDocument/2006/relationships/slideLayout" Target="../slideLayouts/slideLayout312.xml"/><Relationship Id="rId7" Type="http://schemas.openxmlformats.org/officeDocument/2006/relationships/slideLayout" Target="../slideLayouts/slideLayout298.xml"/><Relationship Id="rId12" Type="http://schemas.openxmlformats.org/officeDocument/2006/relationships/slideLayout" Target="../slideLayouts/slideLayout303.xml"/><Relationship Id="rId17" Type="http://schemas.openxmlformats.org/officeDocument/2006/relationships/slideLayout" Target="../slideLayouts/slideLayout308.xml"/><Relationship Id="rId25" Type="http://schemas.openxmlformats.org/officeDocument/2006/relationships/theme" Target="../theme/theme13.xml"/><Relationship Id="rId2" Type="http://schemas.openxmlformats.org/officeDocument/2006/relationships/slideLayout" Target="../slideLayouts/slideLayout293.xml"/><Relationship Id="rId16" Type="http://schemas.openxmlformats.org/officeDocument/2006/relationships/slideLayout" Target="../slideLayouts/slideLayout307.xml"/><Relationship Id="rId20" Type="http://schemas.openxmlformats.org/officeDocument/2006/relationships/slideLayout" Target="../slideLayouts/slideLayout311.xml"/><Relationship Id="rId1" Type="http://schemas.openxmlformats.org/officeDocument/2006/relationships/slideLayout" Target="../slideLayouts/slideLayout292.xml"/><Relationship Id="rId6" Type="http://schemas.openxmlformats.org/officeDocument/2006/relationships/slideLayout" Target="../slideLayouts/slideLayout297.xml"/><Relationship Id="rId11" Type="http://schemas.openxmlformats.org/officeDocument/2006/relationships/slideLayout" Target="../slideLayouts/slideLayout302.xml"/><Relationship Id="rId24" Type="http://schemas.openxmlformats.org/officeDocument/2006/relationships/slideLayout" Target="../slideLayouts/slideLayout315.xml"/><Relationship Id="rId5" Type="http://schemas.openxmlformats.org/officeDocument/2006/relationships/slideLayout" Target="../slideLayouts/slideLayout296.xml"/><Relationship Id="rId15" Type="http://schemas.openxmlformats.org/officeDocument/2006/relationships/slideLayout" Target="../slideLayouts/slideLayout306.xml"/><Relationship Id="rId23" Type="http://schemas.openxmlformats.org/officeDocument/2006/relationships/slideLayout" Target="../slideLayouts/slideLayout314.xml"/><Relationship Id="rId10" Type="http://schemas.openxmlformats.org/officeDocument/2006/relationships/slideLayout" Target="../slideLayouts/slideLayout301.xml"/><Relationship Id="rId19" Type="http://schemas.openxmlformats.org/officeDocument/2006/relationships/slideLayout" Target="../slideLayouts/slideLayout310.xml"/><Relationship Id="rId4" Type="http://schemas.openxmlformats.org/officeDocument/2006/relationships/slideLayout" Target="../slideLayouts/slideLayout295.xml"/><Relationship Id="rId9" Type="http://schemas.openxmlformats.org/officeDocument/2006/relationships/slideLayout" Target="../slideLayouts/slideLayout300.xml"/><Relationship Id="rId14" Type="http://schemas.openxmlformats.org/officeDocument/2006/relationships/slideLayout" Target="../slideLayouts/slideLayout305.xml"/><Relationship Id="rId22" Type="http://schemas.openxmlformats.org/officeDocument/2006/relationships/slideLayout" Target="../slideLayouts/slideLayout3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323.xml"/><Relationship Id="rId13" Type="http://schemas.openxmlformats.org/officeDocument/2006/relationships/theme" Target="../theme/theme14.xml"/><Relationship Id="rId3" Type="http://schemas.openxmlformats.org/officeDocument/2006/relationships/slideLayout" Target="../slideLayouts/slideLayout318.xml"/><Relationship Id="rId7" Type="http://schemas.openxmlformats.org/officeDocument/2006/relationships/slideLayout" Target="../slideLayouts/slideLayout322.xml"/><Relationship Id="rId12" Type="http://schemas.openxmlformats.org/officeDocument/2006/relationships/slideLayout" Target="../slideLayouts/slideLayout327.xml"/><Relationship Id="rId2" Type="http://schemas.openxmlformats.org/officeDocument/2006/relationships/slideLayout" Target="../slideLayouts/slideLayout317.xml"/><Relationship Id="rId1" Type="http://schemas.openxmlformats.org/officeDocument/2006/relationships/slideLayout" Target="../slideLayouts/slideLayout316.xml"/><Relationship Id="rId6" Type="http://schemas.openxmlformats.org/officeDocument/2006/relationships/slideLayout" Target="../slideLayouts/slideLayout321.xml"/><Relationship Id="rId11" Type="http://schemas.openxmlformats.org/officeDocument/2006/relationships/slideLayout" Target="../slideLayouts/slideLayout326.xml"/><Relationship Id="rId5" Type="http://schemas.openxmlformats.org/officeDocument/2006/relationships/slideLayout" Target="../slideLayouts/slideLayout320.xml"/><Relationship Id="rId10" Type="http://schemas.openxmlformats.org/officeDocument/2006/relationships/slideLayout" Target="../slideLayouts/slideLayout325.xml"/><Relationship Id="rId4" Type="http://schemas.openxmlformats.org/officeDocument/2006/relationships/slideLayout" Target="../slideLayouts/slideLayout319.xml"/><Relationship Id="rId9" Type="http://schemas.openxmlformats.org/officeDocument/2006/relationships/slideLayout" Target="../slideLayouts/slideLayout32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335.xml"/><Relationship Id="rId3" Type="http://schemas.openxmlformats.org/officeDocument/2006/relationships/slideLayout" Target="../slideLayouts/slideLayout330.xml"/><Relationship Id="rId7" Type="http://schemas.openxmlformats.org/officeDocument/2006/relationships/slideLayout" Target="../slideLayouts/slideLayout334.xml"/><Relationship Id="rId12" Type="http://schemas.openxmlformats.org/officeDocument/2006/relationships/theme" Target="../theme/theme15.xml"/><Relationship Id="rId2" Type="http://schemas.openxmlformats.org/officeDocument/2006/relationships/slideLayout" Target="../slideLayouts/slideLayout329.xml"/><Relationship Id="rId1" Type="http://schemas.openxmlformats.org/officeDocument/2006/relationships/slideLayout" Target="../slideLayouts/slideLayout328.xml"/><Relationship Id="rId6" Type="http://schemas.openxmlformats.org/officeDocument/2006/relationships/slideLayout" Target="../slideLayouts/slideLayout333.xml"/><Relationship Id="rId11" Type="http://schemas.openxmlformats.org/officeDocument/2006/relationships/slideLayout" Target="../slideLayouts/slideLayout338.xml"/><Relationship Id="rId5" Type="http://schemas.openxmlformats.org/officeDocument/2006/relationships/slideLayout" Target="../slideLayouts/slideLayout332.xml"/><Relationship Id="rId10" Type="http://schemas.openxmlformats.org/officeDocument/2006/relationships/slideLayout" Target="../slideLayouts/slideLayout337.xml"/><Relationship Id="rId4" Type="http://schemas.openxmlformats.org/officeDocument/2006/relationships/slideLayout" Target="../slideLayouts/slideLayout331.xml"/><Relationship Id="rId9" Type="http://schemas.openxmlformats.org/officeDocument/2006/relationships/slideLayout" Target="../slideLayouts/slideLayout336.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346.xml"/><Relationship Id="rId3" Type="http://schemas.openxmlformats.org/officeDocument/2006/relationships/slideLayout" Target="../slideLayouts/slideLayout341.xml"/><Relationship Id="rId7" Type="http://schemas.openxmlformats.org/officeDocument/2006/relationships/slideLayout" Target="../slideLayouts/slideLayout345.xml"/><Relationship Id="rId12" Type="http://schemas.openxmlformats.org/officeDocument/2006/relationships/theme" Target="../theme/theme16.xml"/><Relationship Id="rId2" Type="http://schemas.openxmlformats.org/officeDocument/2006/relationships/slideLayout" Target="../slideLayouts/slideLayout340.xml"/><Relationship Id="rId1" Type="http://schemas.openxmlformats.org/officeDocument/2006/relationships/slideLayout" Target="../slideLayouts/slideLayout339.xml"/><Relationship Id="rId6" Type="http://schemas.openxmlformats.org/officeDocument/2006/relationships/slideLayout" Target="../slideLayouts/slideLayout344.xml"/><Relationship Id="rId11" Type="http://schemas.openxmlformats.org/officeDocument/2006/relationships/slideLayout" Target="../slideLayouts/slideLayout349.xml"/><Relationship Id="rId5" Type="http://schemas.openxmlformats.org/officeDocument/2006/relationships/slideLayout" Target="../slideLayouts/slideLayout343.xml"/><Relationship Id="rId10" Type="http://schemas.openxmlformats.org/officeDocument/2006/relationships/slideLayout" Target="../slideLayouts/slideLayout348.xml"/><Relationship Id="rId4" Type="http://schemas.openxmlformats.org/officeDocument/2006/relationships/slideLayout" Target="../slideLayouts/slideLayout342.xml"/><Relationship Id="rId9" Type="http://schemas.openxmlformats.org/officeDocument/2006/relationships/slideLayout" Target="../slideLayouts/slideLayout3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44"/>
        <p:cNvGrpSpPr/>
        <p:nvPr/>
      </p:nvGrpSpPr>
      <p:grpSpPr>
        <a:xfrm>
          <a:off x="0" y="0"/>
          <a:ext cx="0" cy="0"/>
          <a:chOff x="0" y="0"/>
          <a:chExt cx="0" cy="0"/>
        </a:xfrm>
      </p:grpSpPr>
      <p:sp>
        <p:nvSpPr>
          <p:cNvPr id="245" name="Google Shape;245;p28"/>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246" name="Google Shape;246;p28"/>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247" name="Google Shape;247;p28"/>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453"/>
        <p:cNvGrpSpPr/>
        <p:nvPr/>
      </p:nvGrpSpPr>
      <p:grpSpPr>
        <a:xfrm>
          <a:off x="0" y="0"/>
          <a:ext cx="0" cy="0"/>
          <a:chOff x="0" y="0"/>
          <a:chExt cx="0" cy="0"/>
        </a:xfrm>
      </p:grpSpPr>
      <p:sp>
        <p:nvSpPr>
          <p:cNvPr id="454" name="Google Shape;454;p52"/>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455" name="Google Shape;455;p52"/>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456" name="Google Shape;456;p52"/>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670"/>
        <p:cNvGrpSpPr/>
        <p:nvPr/>
      </p:nvGrpSpPr>
      <p:grpSpPr>
        <a:xfrm>
          <a:off x="0" y="0"/>
          <a:ext cx="0" cy="0"/>
          <a:chOff x="0" y="0"/>
          <a:chExt cx="0" cy="0"/>
        </a:xfrm>
      </p:grpSpPr>
      <p:sp>
        <p:nvSpPr>
          <p:cNvPr id="671" name="Google Shape;671;p77"/>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672" name="Google Shape;672;p77"/>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673" name="Google Shape;673;p77"/>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879"/>
        <p:cNvGrpSpPr/>
        <p:nvPr/>
      </p:nvGrpSpPr>
      <p:grpSpPr>
        <a:xfrm>
          <a:off x="0" y="0"/>
          <a:ext cx="0" cy="0"/>
          <a:chOff x="0" y="0"/>
          <a:chExt cx="0" cy="0"/>
        </a:xfrm>
      </p:grpSpPr>
      <p:sp>
        <p:nvSpPr>
          <p:cNvPr id="880" name="Google Shape;880;p101"/>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881" name="Google Shape;881;p101"/>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82" name="Google Shape;882;p101"/>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 id="2147483765" r:id="rId21"/>
    <p:sldLayoutId id="2147483766"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088"/>
        <p:cNvGrpSpPr/>
        <p:nvPr/>
      </p:nvGrpSpPr>
      <p:grpSpPr>
        <a:xfrm>
          <a:off x="0" y="0"/>
          <a:ext cx="0" cy="0"/>
          <a:chOff x="0" y="0"/>
          <a:chExt cx="0" cy="0"/>
        </a:xfrm>
      </p:grpSpPr>
      <p:sp>
        <p:nvSpPr>
          <p:cNvPr id="1089" name="Google Shape;1089;p125"/>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1090" name="Google Shape;1090;p125"/>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1091" name="Google Shape;1091;p125"/>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342"/>
        <p:cNvGrpSpPr/>
        <p:nvPr/>
      </p:nvGrpSpPr>
      <p:grpSpPr>
        <a:xfrm>
          <a:off x="0" y="0"/>
          <a:ext cx="0" cy="0"/>
          <a:chOff x="0" y="0"/>
          <a:chExt cx="0" cy="0"/>
        </a:xfrm>
      </p:grpSpPr>
      <p:sp>
        <p:nvSpPr>
          <p:cNvPr id="1343" name="Google Shape;1343;p151"/>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1344" name="Google Shape;1344;p151"/>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1345" name="Google Shape;1345;p151"/>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5" r:id="rId14"/>
    <p:sldLayoutId id="2147483806" r:id="rId15"/>
    <p:sldLayoutId id="2147483807" r:id="rId16"/>
    <p:sldLayoutId id="2147483808" r:id="rId17"/>
    <p:sldLayoutId id="2147483809" r:id="rId18"/>
    <p:sldLayoutId id="2147483810" r:id="rId19"/>
    <p:sldLayoutId id="2147483811" r:id="rId20"/>
    <p:sldLayoutId id="2147483812" r:id="rId21"/>
    <p:sldLayoutId id="2147483813" r:id="rId22"/>
    <p:sldLayoutId id="2147483814" r:id="rId23"/>
    <p:sldLayoutId id="2147483815" r:id="rId24"/>
    <p:sldLayoutId id="214748381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596"/>
        <p:cNvGrpSpPr/>
        <p:nvPr/>
      </p:nvGrpSpPr>
      <p:grpSpPr>
        <a:xfrm>
          <a:off x="0" y="0"/>
          <a:ext cx="0" cy="0"/>
          <a:chOff x="0" y="0"/>
          <a:chExt cx="0" cy="0"/>
        </a:xfrm>
      </p:grpSpPr>
      <p:sp>
        <p:nvSpPr>
          <p:cNvPr id="1597" name="Google Shape;1597;p177"/>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1598" name="Google Shape;1598;p177"/>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1599" name="Google Shape;1599;p177"/>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 id="2147483834" r:id="rId18"/>
    <p:sldLayoutId id="2147483835" r:id="rId19"/>
    <p:sldLayoutId id="2147483836" r:id="rId20"/>
    <p:sldLayoutId id="2147483837" r:id="rId21"/>
    <p:sldLayoutId id="2147483838" r:id="rId22"/>
    <p:sldLayoutId id="2147483839" r:id="rId23"/>
    <p:sldLayoutId id="2147483840" r:id="rId24"/>
    <p:sldLayoutId id="2147483841"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850"/>
        <p:cNvGrpSpPr/>
        <p:nvPr/>
      </p:nvGrpSpPr>
      <p:grpSpPr>
        <a:xfrm>
          <a:off x="0" y="0"/>
          <a:ext cx="0" cy="0"/>
          <a:chOff x="0" y="0"/>
          <a:chExt cx="0" cy="0"/>
        </a:xfrm>
      </p:grpSpPr>
      <p:sp>
        <p:nvSpPr>
          <p:cNvPr id="1851" name="Google Shape;1851;p203"/>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1852" name="Google Shape;1852;p203"/>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1853" name="Google Shape;1853;p203"/>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 id="2147483865" r:id="rId24"/>
    <p:sldLayoutId id="214748386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104"/>
        <p:cNvGrpSpPr/>
        <p:nvPr/>
      </p:nvGrpSpPr>
      <p:grpSpPr>
        <a:xfrm>
          <a:off x="0" y="0"/>
          <a:ext cx="0" cy="0"/>
          <a:chOff x="0" y="0"/>
          <a:chExt cx="0" cy="0"/>
        </a:xfrm>
      </p:grpSpPr>
      <p:sp>
        <p:nvSpPr>
          <p:cNvPr id="2105" name="Google Shape;2105;p229"/>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2106" name="Google Shape;2106;p229"/>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2107" name="Google Shape;2107;p229"/>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 id="2147483878" r:id="rId12"/>
    <p:sldLayoutId id="2147483879" r:id="rId13"/>
    <p:sldLayoutId id="2147483880" r:id="rId14"/>
    <p:sldLayoutId id="2147483881" r:id="rId15"/>
    <p:sldLayoutId id="2147483882" r:id="rId16"/>
    <p:sldLayoutId id="2147483883" r:id="rId17"/>
    <p:sldLayoutId id="2147483884" r:id="rId18"/>
    <p:sldLayoutId id="2147483885" r:id="rId19"/>
    <p:sldLayoutId id="2147483886" r:id="rId20"/>
    <p:sldLayoutId id="2147483887" r:id="rId21"/>
    <p:sldLayoutId id="2147483888" r:id="rId22"/>
    <p:sldLayoutId id="2147483889" r:id="rId23"/>
    <p:sldLayoutId id="2147483890" r:id="rId24"/>
    <p:sldLayoutId id="2147483891"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358"/>
        <p:cNvGrpSpPr/>
        <p:nvPr/>
      </p:nvGrpSpPr>
      <p:grpSpPr>
        <a:xfrm>
          <a:off x="0" y="0"/>
          <a:ext cx="0" cy="0"/>
          <a:chOff x="0" y="0"/>
          <a:chExt cx="0" cy="0"/>
        </a:xfrm>
      </p:grpSpPr>
      <p:sp>
        <p:nvSpPr>
          <p:cNvPr id="2359" name="Google Shape;2359;p255"/>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2360" name="Google Shape;2360;p255"/>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2361" name="Google Shape;2361;p255"/>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 id="2147483903" r:id="rId12"/>
    <p:sldLayoutId id="2147483904" r:id="rId13"/>
    <p:sldLayoutId id="2147483905" r:id="rId14"/>
    <p:sldLayoutId id="2147483906" r:id="rId15"/>
    <p:sldLayoutId id="2147483907" r:id="rId16"/>
    <p:sldLayoutId id="2147483908" r:id="rId17"/>
    <p:sldLayoutId id="2147483909" r:id="rId18"/>
    <p:sldLayoutId id="2147483910" r:id="rId19"/>
    <p:sldLayoutId id="2147483911" r:id="rId20"/>
    <p:sldLayoutId id="2147483912" r:id="rId21"/>
    <p:sldLayoutId id="2147483913" r:id="rId22"/>
    <p:sldLayoutId id="2147483914" r:id="rId23"/>
    <p:sldLayoutId id="2147483915" r:id="rId24"/>
    <p:sldLayoutId id="214748391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612"/>
        <p:cNvGrpSpPr/>
        <p:nvPr/>
      </p:nvGrpSpPr>
      <p:grpSpPr>
        <a:xfrm>
          <a:off x="0" y="0"/>
          <a:ext cx="0" cy="0"/>
          <a:chOff x="0" y="0"/>
          <a:chExt cx="0" cy="0"/>
        </a:xfrm>
      </p:grpSpPr>
      <p:sp>
        <p:nvSpPr>
          <p:cNvPr id="2613" name="Google Shape;2613;p281"/>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2614" name="Google Shape;2614;p281"/>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2615" name="Google Shape;2615;p281"/>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 id="2147483933" r:id="rId17"/>
    <p:sldLayoutId id="2147483934" r:id="rId18"/>
    <p:sldLayoutId id="2147483935" r:id="rId19"/>
    <p:sldLayoutId id="2147483936" r:id="rId20"/>
    <p:sldLayoutId id="2147483937" r:id="rId21"/>
    <p:sldLayoutId id="2147483938" r:id="rId22"/>
    <p:sldLayoutId id="2147483939" r:id="rId23"/>
    <p:sldLayoutId id="2147483940" r:id="rId24"/>
    <p:sldLayoutId id="2147483941"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3120"/>
        <p:cNvGrpSpPr/>
        <p:nvPr/>
      </p:nvGrpSpPr>
      <p:grpSpPr>
        <a:xfrm>
          <a:off x="0" y="0"/>
          <a:ext cx="0" cy="0"/>
          <a:chOff x="0" y="0"/>
          <a:chExt cx="0" cy="0"/>
        </a:xfrm>
      </p:grpSpPr>
      <p:sp>
        <p:nvSpPr>
          <p:cNvPr id="3121" name="Google Shape;3121;p333"/>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3122" name="Google Shape;3122;p333"/>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3123" name="Google Shape;3123;p333"/>
          <p:cNvSpPr txBox="1">
            <a:spLocks noGrp="1"/>
          </p:cNvSpPr>
          <p:nvPr>
            <p:ph type="sldNum" idx="12"/>
          </p:nvPr>
        </p:nvSpPr>
        <p:spPr>
          <a:xfrm>
            <a:off x="16944916" y="9326434"/>
            <a:ext cx="1097400" cy="7872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 id="2147483981" r:id="rId15"/>
    <p:sldLayoutId id="2147483982" r:id="rId16"/>
    <p:sldLayoutId id="2147483983" r:id="rId17"/>
    <p:sldLayoutId id="2147483984" r:id="rId18"/>
    <p:sldLayoutId id="2147483985" r:id="rId19"/>
    <p:sldLayoutId id="2147483986" r:id="rId20"/>
    <p:sldLayoutId id="2147483987" r:id="rId21"/>
    <p:sldLayoutId id="2147483988" r:id="rId22"/>
    <p:sldLayoutId id="2147483989" r:id="rId23"/>
    <p:sldLayoutId id="2147483990"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497B749F-5BF7-4284-BC16-782A973BCB05}" type="datetimeFigureOut">
              <a:rPr lang="en-GB" smtClean="0"/>
              <a:t>03/03/2026</a:t>
            </a:fld>
            <a:endParaRPr lang="en-GB"/>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2F4ED2AF-E3D5-4BF1-9FB0-78911B48D081}" type="slidenum">
              <a:rPr lang="en-GB" smtClean="0"/>
              <a:t>‹#›</a:t>
            </a:fld>
            <a:endParaRPr lang="en-GB"/>
          </a:p>
        </p:txBody>
      </p:sp>
    </p:spTree>
    <p:extLst>
      <p:ext uri="{BB962C8B-B14F-4D97-AF65-F5344CB8AC3E}">
        <p14:creationId xmlns:p14="http://schemas.microsoft.com/office/powerpoint/2010/main" val="1291512177"/>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42" r:id="rId1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1"/>
            <a:ext cx="2133600" cy="365126"/>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3/3/2026</a:t>
            </a:fld>
            <a:endParaRPr lang="en-US"/>
          </a:p>
        </p:txBody>
      </p:sp>
      <p:sp>
        <p:nvSpPr>
          <p:cNvPr id="5" name="Footer Placeholder 4"/>
          <p:cNvSpPr>
            <a:spLocks noGrp="1"/>
          </p:cNvSpPr>
          <p:nvPr>
            <p:ph type="ftr" sz="quarter" idx="3"/>
          </p:nvPr>
        </p:nvSpPr>
        <p:spPr>
          <a:xfrm>
            <a:off x="3124200" y="6356351"/>
            <a:ext cx="2895600" cy="36512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6"/>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07182771"/>
      </p:ext>
    </p:extLst>
  </p:cSld>
  <p:clrMap bg1="lt1" tx1="dk1" bg2="lt2" tx2="dk2" accent1="accent1" accent2="accent2" accent3="accent3" accent4="accent4" accent5="accent5" accent6="accent6" hlink="hlink" folHlink="folHlink"/>
  <p:sldLayoutIdLst>
    <p:sldLayoutId id="2147484018" r:id="rId1"/>
    <p:sldLayoutId id="2147484019" r:id="rId2"/>
    <p:sldLayoutId id="2147484020" r:id="rId3"/>
    <p:sldLayoutId id="2147484021" r:id="rId4"/>
    <p:sldLayoutId id="2147484022" r:id="rId5"/>
    <p:sldLayoutId id="2147484023" r:id="rId6"/>
    <p:sldLayoutId id="2147484024" r:id="rId7"/>
    <p:sldLayoutId id="2147484025" r:id="rId8"/>
    <p:sldLayoutId id="2147484026" r:id="rId9"/>
    <p:sldLayoutId id="2147484027" r:id="rId10"/>
    <p:sldLayoutId id="2147484028" r:id="rId11"/>
  </p:sldLayoutIdLst>
  <p:txStyles>
    <p:titleStyle>
      <a:lvl1pPr algn="ctr" defTabSz="914445" rtl="0" eaLnBrk="1" latinLnBrk="0" hangingPunct="1">
        <a:spcBef>
          <a:spcPct val="0"/>
        </a:spcBef>
        <a:buNone/>
        <a:defRPr sz="4400" kern="1200">
          <a:solidFill>
            <a:schemeClr val="tx1"/>
          </a:solidFill>
          <a:latin typeface="+mj-lt"/>
          <a:ea typeface="+mj-ea"/>
          <a:cs typeface="+mj-cs"/>
        </a:defRPr>
      </a:lvl1pPr>
    </p:titleStyle>
    <p:bodyStyle>
      <a:lvl1pPr marL="342917" indent="-342917" algn="l" defTabSz="91444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88" indent="-285765" algn="l" defTabSz="914445" rtl="0" eaLnBrk="1" latinLnBrk="0" hangingPunct="1">
        <a:spcBef>
          <a:spcPct val="20000"/>
        </a:spcBef>
        <a:buFont typeface="Arial" pitchFamily="34" charset="0"/>
        <a:buChar char="–"/>
        <a:defRPr sz="2801" kern="1200">
          <a:solidFill>
            <a:schemeClr val="tx1"/>
          </a:solidFill>
          <a:latin typeface="+mn-lt"/>
          <a:ea typeface="+mn-ea"/>
          <a:cs typeface="+mn-cs"/>
        </a:defRPr>
      </a:lvl2pPr>
      <a:lvl3pPr marL="1143057" indent="-228612" algn="l" defTabSz="91444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80"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504"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726"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949"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171"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395" indent="-228612" algn="l" defTabSz="91444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45" rtl="0" eaLnBrk="1" latinLnBrk="0" hangingPunct="1">
        <a:defRPr sz="1800" kern="1200">
          <a:solidFill>
            <a:schemeClr val="tx1"/>
          </a:solidFill>
          <a:latin typeface="+mn-lt"/>
          <a:ea typeface="+mn-ea"/>
          <a:cs typeface="+mn-cs"/>
        </a:defRPr>
      </a:lvl1pPr>
      <a:lvl2pPr marL="457223" algn="l" defTabSz="914445" rtl="0" eaLnBrk="1" latinLnBrk="0" hangingPunct="1">
        <a:defRPr sz="1800" kern="1200">
          <a:solidFill>
            <a:schemeClr val="tx1"/>
          </a:solidFill>
          <a:latin typeface="+mn-lt"/>
          <a:ea typeface="+mn-ea"/>
          <a:cs typeface="+mn-cs"/>
        </a:defRPr>
      </a:lvl2pPr>
      <a:lvl3pPr marL="914445" algn="l" defTabSz="914445" rtl="0" eaLnBrk="1" latinLnBrk="0" hangingPunct="1">
        <a:defRPr sz="1800" kern="1200">
          <a:solidFill>
            <a:schemeClr val="tx1"/>
          </a:solidFill>
          <a:latin typeface="+mn-lt"/>
          <a:ea typeface="+mn-ea"/>
          <a:cs typeface="+mn-cs"/>
        </a:defRPr>
      </a:lvl3pPr>
      <a:lvl4pPr marL="1371669" algn="l" defTabSz="914445" rtl="0" eaLnBrk="1" latinLnBrk="0" hangingPunct="1">
        <a:defRPr sz="1800" kern="1200">
          <a:solidFill>
            <a:schemeClr val="tx1"/>
          </a:solidFill>
          <a:latin typeface="+mn-lt"/>
          <a:ea typeface="+mn-ea"/>
          <a:cs typeface="+mn-cs"/>
        </a:defRPr>
      </a:lvl4pPr>
      <a:lvl5pPr marL="1828892" algn="l" defTabSz="914445" rtl="0" eaLnBrk="1" latinLnBrk="0" hangingPunct="1">
        <a:defRPr sz="1800" kern="1200">
          <a:solidFill>
            <a:schemeClr val="tx1"/>
          </a:solidFill>
          <a:latin typeface="+mn-lt"/>
          <a:ea typeface="+mn-ea"/>
          <a:cs typeface="+mn-cs"/>
        </a:defRPr>
      </a:lvl5pPr>
      <a:lvl6pPr marL="2286114" algn="l" defTabSz="914445" rtl="0" eaLnBrk="1" latinLnBrk="0" hangingPunct="1">
        <a:defRPr sz="1800" kern="1200">
          <a:solidFill>
            <a:schemeClr val="tx1"/>
          </a:solidFill>
          <a:latin typeface="+mn-lt"/>
          <a:ea typeface="+mn-ea"/>
          <a:cs typeface="+mn-cs"/>
        </a:defRPr>
      </a:lvl6pPr>
      <a:lvl7pPr marL="2743337" algn="l" defTabSz="914445" rtl="0" eaLnBrk="1" latinLnBrk="0" hangingPunct="1">
        <a:defRPr sz="1800" kern="1200">
          <a:solidFill>
            <a:schemeClr val="tx1"/>
          </a:solidFill>
          <a:latin typeface="+mn-lt"/>
          <a:ea typeface="+mn-ea"/>
          <a:cs typeface="+mn-cs"/>
        </a:defRPr>
      </a:lvl7pPr>
      <a:lvl8pPr marL="3200561" algn="l" defTabSz="914445" rtl="0" eaLnBrk="1" latinLnBrk="0" hangingPunct="1">
        <a:defRPr sz="1800" kern="1200">
          <a:solidFill>
            <a:schemeClr val="tx1"/>
          </a:solidFill>
          <a:latin typeface="+mn-lt"/>
          <a:ea typeface="+mn-ea"/>
          <a:cs typeface="+mn-cs"/>
        </a:defRPr>
      </a:lvl8pPr>
      <a:lvl9pPr marL="3657783" algn="l" defTabSz="914445"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23400" y="890051"/>
            <a:ext cx="17041200" cy="1145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23400" y="2304950"/>
            <a:ext cx="17041200" cy="68328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6944917" y="9326435"/>
            <a:ext cx="1097400" cy="787200"/>
          </a:xfrm>
          <a:prstGeom prst="rect">
            <a:avLst/>
          </a:prstGeom>
          <a:noFill/>
          <a:ln>
            <a:noFill/>
          </a:ln>
        </p:spPr>
        <p:txBody>
          <a:bodyPr spcFirstLastPara="1" wrap="square" lIns="91425" tIns="91425" rIns="91425" bIns="91425"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5472836"/>
      </p:ext>
    </p:extLst>
  </p:cSld>
  <p:clrMap bg1="lt1" tx1="dk1" bg2="dk2" tx2="lt2" accent1="accent1" accent2="accent2" accent3="accent3" accent4="accent4" accent5="accent5" accent6="accent6" hlink="hlink" folHlink="folHlink"/>
  <p:sldLayoutIdLst>
    <p:sldLayoutId id="2147484030" r:id="rId1"/>
    <p:sldLayoutId id="2147484031" r:id="rId2"/>
    <p:sldLayoutId id="2147484032" r:id="rId3"/>
    <p:sldLayoutId id="2147484033" r:id="rId4"/>
    <p:sldLayoutId id="2147484034" r:id="rId5"/>
    <p:sldLayoutId id="2147484035" r:id="rId6"/>
    <p:sldLayoutId id="2147484036" r:id="rId7"/>
    <p:sldLayoutId id="2147484037" r:id="rId8"/>
    <p:sldLayoutId id="2147484038" r:id="rId9"/>
    <p:sldLayoutId id="2147484039" r:id="rId10"/>
    <p:sldLayoutId id="214748404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801"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2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heffield.ac.uk/new-students/tuition-fees"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26.jpg"/></Relationships>
</file>

<file path=ppt/slides/_rels/slide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4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2.xml"/></Relationships>
</file>

<file path=ppt/slides/_rels/slide9.xml.rels><?xml version="1.0" encoding="UTF-8" standalone="yes"?>
<Relationships xmlns="http://schemas.openxmlformats.org/package/2006/relationships"><Relationship Id="rId3" Type="http://schemas.openxmlformats.org/officeDocument/2006/relationships/hyperlink" Target="http://sheffield.ac.uk/funding/calculator"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hyperlink" Target="http://www.gov.uk/student-finance-calculator"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hyperlink" Target="https://www.gov.uk/apply-online-for-student-financ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117.xml"/></Relationships>
</file>

<file path=ppt/slides/_rels/slide19.xml.rels><?xml version="1.0" encoding="UTF-8" standalone="yes"?>
<Relationships xmlns="http://schemas.openxmlformats.org/package/2006/relationships"><Relationship Id="rId3" Type="http://schemas.openxmlformats.org/officeDocument/2006/relationships/hyperlink" Target="http://www.sheffield.ac.uk/undergraduate/bursaries" TargetMode="External"/><Relationship Id="rId2" Type="http://schemas.openxmlformats.org/officeDocument/2006/relationships/notesSlide" Target="../notesSlides/notesSlide19.xml"/><Relationship Id="rId1" Type="http://schemas.openxmlformats.org/officeDocument/2006/relationships/slideLayout" Target="../slideLayouts/slideLayout114.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0.xml"/><Relationship Id="rId1" Type="http://schemas.openxmlformats.org/officeDocument/2006/relationships/slideLayout" Target="../slideLayouts/slideLayout11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1.xml"/><Relationship Id="rId1" Type="http://schemas.openxmlformats.org/officeDocument/2006/relationships/slideLayout" Target="../slideLayouts/slideLayout14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2.xml"/><Relationship Id="rId1" Type="http://schemas.openxmlformats.org/officeDocument/2006/relationships/slideLayout" Target="../slideLayouts/slideLayout167.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3.xml"/><Relationship Id="rId1" Type="http://schemas.openxmlformats.org/officeDocument/2006/relationships/slideLayout" Target="../slideLayouts/slideLayout192.xml"/></Relationships>
</file>

<file path=ppt/slides/_rels/slide24.xml.rels><?xml version="1.0" encoding="UTF-8" standalone="yes"?>
<Relationships xmlns="http://schemas.openxmlformats.org/package/2006/relationships"><Relationship Id="rId3" Type="http://schemas.openxmlformats.org/officeDocument/2006/relationships/hyperlink" Target="https://www.nhsbsa.nhs.uk/nhs-learning-support-fund-lsf" TargetMode="External"/><Relationship Id="rId2" Type="http://schemas.openxmlformats.org/officeDocument/2006/relationships/notesSlide" Target="../notesSlides/notesSlide24.xml"/><Relationship Id="rId1" Type="http://schemas.openxmlformats.org/officeDocument/2006/relationships/slideLayout" Target="../slideLayouts/slideLayout217.xml"/><Relationship Id="rId4" Type="http://schemas.openxmlformats.org/officeDocument/2006/relationships/image" Target="../media/image35.jpg"/></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5.xml"/><Relationship Id="rId1" Type="http://schemas.openxmlformats.org/officeDocument/2006/relationships/slideLayout" Target="../slideLayouts/slideLayout242.xml"/></Relationships>
</file>

<file path=ppt/slides/_rels/slide26.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6.jpg"/><Relationship Id="rId7" Type="http://schemas.openxmlformats.org/officeDocument/2006/relationships/image" Target="../media/image40.jpg"/><Relationship Id="rId2" Type="http://schemas.openxmlformats.org/officeDocument/2006/relationships/notesSlide" Target="../notesSlides/notesSlide26.xml"/><Relationship Id="rId1" Type="http://schemas.openxmlformats.org/officeDocument/2006/relationships/slideLayout" Target="../slideLayouts/slideLayout245.xml"/><Relationship Id="rId6" Type="http://schemas.openxmlformats.org/officeDocument/2006/relationships/image" Target="../media/image39.jpg"/><Relationship Id="rId5" Type="http://schemas.openxmlformats.org/officeDocument/2006/relationships/image" Target="../media/image38.jpg"/><Relationship Id="rId10" Type="http://schemas.openxmlformats.org/officeDocument/2006/relationships/image" Target="../media/image43.jpg"/><Relationship Id="rId4" Type="http://schemas.openxmlformats.org/officeDocument/2006/relationships/image" Target="../media/image37.jpg"/><Relationship Id="rId9" Type="http://schemas.openxmlformats.org/officeDocument/2006/relationships/image" Target="../media/image42.jp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7.xml"/><Relationship Id="rId1" Type="http://schemas.openxmlformats.org/officeDocument/2006/relationships/slideLayout" Target="../slideLayouts/slideLayout267.xml"/></Relationships>
</file>

<file path=ppt/slides/_rels/slide28.xml.rels><?xml version="1.0" encoding="UTF-8" standalone="yes"?>
<Relationships xmlns="http://schemas.openxmlformats.org/package/2006/relationships"><Relationship Id="rId3" Type="http://schemas.openxmlformats.org/officeDocument/2006/relationships/hyperlink" Target="http://www.nhsbsa.nhs.uk/nhs-learning-support-fund" TargetMode="External"/><Relationship Id="rId7" Type="http://schemas.openxmlformats.org/officeDocument/2006/relationships/image" Target="../media/image45.jp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hyperlink" Target="https://www.ucas.com/explore/search/scholarships-and-bursaries?query=" TargetMode="External"/><Relationship Id="rId5" Type="http://schemas.openxmlformats.org/officeDocument/2006/relationships/hyperlink" Target="http://which.co.uk/money/university-and-student-finance" TargetMode="External"/><Relationship Id="rId4" Type="http://schemas.openxmlformats.org/officeDocument/2006/relationships/hyperlink" Target="http://www.gov.uk/disabled-students-allowance-dsa"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sheffield.ac.uk/undergraduate/visit/access-travel-bursary" TargetMode="External"/><Relationship Id="rId7" Type="http://schemas.openxmlformats.org/officeDocument/2006/relationships/hyperlink" Target="https://www.sheffield.ac.uk/access-sheffield/plus" TargetMode="External"/><Relationship Id="rId2" Type="http://schemas.openxmlformats.org/officeDocument/2006/relationships/notesSlide" Target="../notesSlides/notesSlide29.xml"/><Relationship Id="rId1" Type="http://schemas.openxmlformats.org/officeDocument/2006/relationships/slideLayout" Target="../slideLayouts/slideLayout22.xml"/><Relationship Id="rId6" Type="http://schemas.openxmlformats.org/officeDocument/2006/relationships/hyperlink" Target="mailto:access@sheffield.ac.uk" TargetMode="External"/><Relationship Id="rId5" Type="http://schemas.openxmlformats.org/officeDocument/2006/relationships/hyperlink" Target="https://www.sheffield.ac.uk/access-sheffield/plus/it-equipment-bursary" TargetMode="External"/><Relationship Id="rId4" Type="http://schemas.openxmlformats.org/officeDocument/2006/relationships/hyperlink" Target="https://www.sheffield.ac.uk/access-sheffield/mentoring"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sheffield.ac.uk/access-sheffield/plus" TargetMode="External"/><Relationship Id="rId2" Type="http://schemas.openxmlformats.org/officeDocument/2006/relationships/notesSlide" Target="../notesSlides/notesSlide30.xml"/><Relationship Id="rId1" Type="http://schemas.openxmlformats.org/officeDocument/2006/relationships/slideLayout" Target="../slideLayouts/slideLayout22.xml"/><Relationship Id="rId4" Type="http://schemas.openxmlformats.org/officeDocument/2006/relationships/image" Target="../media/image46.jp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1.xml"/><Relationship Id="rId1" Type="http://schemas.openxmlformats.org/officeDocument/2006/relationships/slideLayout" Target="../slideLayouts/slideLayout23.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jpg"/></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316.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17.xml"/></Relationships>
</file>

<file path=ppt/slides/_rels/slide3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svg"/><Relationship Id="rId18" Type="http://schemas.openxmlformats.org/officeDocument/2006/relationships/image" Target="../media/image69.png"/><Relationship Id="rId3" Type="http://schemas.openxmlformats.org/officeDocument/2006/relationships/image" Target="../media/image54.png"/><Relationship Id="rId21" Type="http://schemas.openxmlformats.org/officeDocument/2006/relationships/image" Target="../media/image72.svg"/><Relationship Id="rId7" Type="http://schemas.openxmlformats.org/officeDocument/2006/relationships/image" Target="../media/image58.png"/><Relationship Id="rId12" Type="http://schemas.openxmlformats.org/officeDocument/2006/relationships/image" Target="../media/image63.png"/><Relationship Id="rId17" Type="http://schemas.openxmlformats.org/officeDocument/2006/relationships/image" Target="../media/image68.svg"/><Relationship Id="rId2" Type="http://schemas.openxmlformats.org/officeDocument/2006/relationships/notesSlide" Target="../notesSlides/notesSlide33.xml"/><Relationship Id="rId16" Type="http://schemas.openxmlformats.org/officeDocument/2006/relationships/image" Target="../media/image67.png"/><Relationship Id="rId20" Type="http://schemas.openxmlformats.org/officeDocument/2006/relationships/image" Target="../media/image71.png"/><Relationship Id="rId1" Type="http://schemas.openxmlformats.org/officeDocument/2006/relationships/slideLayout" Target="../slideLayouts/slideLayout322.xml"/><Relationship Id="rId6" Type="http://schemas.openxmlformats.org/officeDocument/2006/relationships/image" Target="../media/image57.svg"/><Relationship Id="rId11" Type="http://schemas.openxmlformats.org/officeDocument/2006/relationships/image" Target="../media/image62.svg"/><Relationship Id="rId5" Type="http://schemas.openxmlformats.org/officeDocument/2006/relationships/image" Target="../media/image56.png"/><Relationship Id="rId15" Type="http://schemas.openxmlformats.org/officeDocument/2006/relationships/image" Target="../media/image66.svg"/><Relationship Id="rId10" Type="http://schemas.openxmlformats.org/officeDocument/2006/relationships/image" Target="../media/image61.png"/><Relationship Id="rId19" Type="http://schemas.openxmlformats.org/officeDocument/2006/relationships/image" Target="../media/image70.svg"/><Relationship Id="rId4" Type="http://schemas.openxmlformats.org/officeDocument/2006/relationships/image" Target="../media/image55.svg"/><Relationship Id="rId9" Type="http://schemas.openxmlformats.org/officeDocument/2006/relationships/image" Target="../media/image60.svg"/><Relationship Id="rId14" Type="http://schemas.openxmlformats.org/officeDocument/2006/relationships/image" Target="../media/image65.png"/></Relationships>
</file>

<file path=ppt/slides/_rels/slide36.xml.rels><?xml version="1.0" encoding="UTF-8" standalone="yes"?>
<Relationships xmlns="http://schemas.openxmlformats.org/package/2006/relationships"><Relationship Id="rId8" Type="http://schemas.openxmlformats.org/officeDocument/2006/relationships/image" Target="../media/image76.svg"/><Relationship Id="rId3" Type="http://schemas.openxmlformats.org/officeDocument/2006/relationships/image" Target="../media/image54.png"/><Relationship Id="rId7" Type="http://schemas.openxmlformats.org/officeDocument/2006/relationships/image" Target="../media/image75.png"/><Relationship Id="rId12" Type="http://schemas.openxmlformats.org/officeDocument/2006/relationships/image" Target="../media/image80.svg"/><Relationship Id="rId2" Type="http://schemas.openxmlformats.org/officeDocument/2006/relationships/notesSlide" Target="../notesSlides/notesSlide34.xml"/><Relationship Id="rId1" Type="http://schemas.openxmlformats.org/officeDocument/2006/relationships/slideLayout" Target="../slideLayouts/slideLayout322.xml"/><Relationship Id="rId6" Type="http://schemas.openxmlformats.org/officeDocument/2006/relationships/image" Target="../media/image74.svg"/><Relationship Id="rId11" Type="http://schemas.openxmlformats.org/officeDocument/2006/relationships/image" Target="../media/image79.png"/><Relationship Id="rId5" Type="http://schemas.openxmlformats.org/officeDocument/2006/relationships/image" Target="../media/image73.png"/><Relationship Id="rId10" Type="http://schemas.openxmlformats.org/officeDocument/2006/relationships/image" Target="../media/image78.svg"/><Relationship Id="rId4" Type="http://schemas.openxmlformats.org/officeDocument/2006/relationships/image" Target="../media/image55.svg"/><Relationship Id="rId9" Type="http://schemas.openxmlformats.org/officeDocument/2006/relationships/image" Target="../media/image77.png"/></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5.xml"/><Relationship Id="rId1" Type="http://schemas.openxmlformats.org/officeDocument/2006/relationships/slideLayout" Target="../slideLayouts/slideLayout322.xml"/><Relationship Id="rId4" Type="http://schemas.openxmlformats.org/officeDocument/2006/relationships/image" Target="../media/image55.svg"/></Relationships>
</file>

<file path=ppt/slides/_rels/slide38.xml.rels><?xml version="1.0" encoding="UTF-8" standalone="yes"?>
<Relationships xmlns="http://schemas.openxmlformats.org/package/2006/relationships"><Relationship Id="rId8" Type="http://schemas.openxmlformats.org/officeDocument/2006/relationships/image" Target="../media/image84.svg"/><Relationship Id="rId13" Type="http://schemas.openxmlformats.org/officeDocument/2006/relationships/image" Target="../media/image89.png"/><Relationship Id="rId18" Type="http://schemas.openxmlformats.org/officeDocument/2006/relationships/image" Target="../media/image94.svg"/><Relationship Id="rId3" Type="http://schemas.openxmlformats.org/officeDocument/2006/relationships/image" Target="../media/image54.png"/><Relationship Id="rId21" Type="http://schemas.openxmlformats.org/officeDocument/2006/relationships/image" Target="../media/image97.png"/><Relationship Id="rId7" Type="http://schemas.openxmlformats.org/officeDocument/2006/relationships/image" Target="../media/image83.png"/><Relationship Id="rId12" Type="http://schemas.openxmlformats.org/officeDocument/2006/relationships/image" Target="../media/image88.svg"/><Relationship Id="rId17" Type="http://schemas.openxmlformats.org/officeDocument/2006/relationships/image" Target="../media/image93.png"/><Relationship Id="rId2" Type="http://schemas.openxmlformats.org/officeDocument/2006/relationships/notesSlide" Target="../notesSlides/notesSlide36.xml"/><Relationship Id="rId16" Type="http://schemas.openxmlformats.org/officeDocument/2006/relationships/image" Target="../media/image92.svg"/><Relationship Id="rId20" Type="http://schemas.openxmlformats.org/officeDocument/2006/relationships/image" Target="../media/image96.svg"/><Relationship Id="rId1" Type="http://schemas.openxmlformats.org/officeDocument/2006/relationships/slideLayout" Target="../slideLayouts/slideLayout322.xml"/><Relationship Id="rId6" Type="http://schemas.openxmlformats.org/officeDocument/2006/relationships/image" Target="../media/image82.svg"/><Relationship Id="rId11" Type="http://schemas.openxmlformats.org/officeDocument/2006/relationships/image" Target="../media/image87.png"/><Relationship Id="rId5" Type="http://schemas.openxmlformats.org/officeDocument/2006/relationships/image" Target="../media/image81.png"/><Relationship Id="rId15" Type="http://schemas.openxmlformats.org/officeDocument/2006/relationships/image" Target="../media/image91.png"/><Relationship Id="rId10" Type="http://schemas.openxmlformats.org/officeDocument/2006/relationships/image" Target="../media/image86.svg"/><Relationship Id="rId19" Type="http://schemas.openxmlformats.org/officeDocument/2006/relationships/image" Target="../media/image95.png"/><Relationship Id="rId4" Type="http://schemas.openxmlformats.org/officeDocument/2006/relationships/image" Target="../media/image55.svg"/><Relationship Id="rId9" Type="http://schemas.openxmlformats.org/officeDocument/2006/relationships/image" Target="../media/image85.png"/><Relationship Id="rId14" Type="http://schemas.openxmlformats.org/officeDocument/2006/relationships/image" Target="../media/image90.svg"/><Relationship Id="rId22" Type="http://schemas.openxmlformats.org/officeDocument/2006/relationships/image" Target="../media/image98.svg"/></Relationships>
</file>

<file path=ppt/slides/_rels/slide39.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image" Target="../media/image107.svg"/><Relationship Id="rId3" Type="http://schemas.openxmlformats.org/officeDocument/2006/relationships/image" Target="../media/image54.png"/><Relationship Id="rId7" Type="http://schemas.openxmlformats.org/officeDocument/2006/relationships/image" Target="../media/image101.svg"/><Relationship Id="rId12" Type="http://schemas.openxmlformats.org/officeDocument/2006/relationships/image" Target="../media/image106.png"/><Relationship Id="rId2" Type="http://schemas.openxmlformats.org/officeDocument/2006/relationships/notesSlide" Target="../notesSlides/notesSlide37.xml"/><Relationship Id="rId1" Type="http://schemas.openxmlformats.org/officeDocument/2006/relationships/slideLayout" Target="../slideLayouts/slideLayout322.xml"/><Relationship Id="rId6" Type="http://schemas.openxmlformats.org/officeDocument/2006/relationships/image" Target="../media/image100.png"/><Relationship Id="rId11" Type="http://schemas.openxmlformats.org/officeDocument/2006/relationships/image" Target="../media/image105.svg"/><Relationship Id="rId5" Type="http://schemas.openxmlformats.org/officeDocument/2006/relationships/image" Target="../media/image99.png"/><Relationship Id="rId15" Type="http://schemas.openxmlformats.org/officeDocument/2006/relationships/image" Target="../media/image109.svg"/><Relationship Id="rId10" Type="http://schemas.openxmlformats.org/officeDocument/2006/relationships/image" Target="../media/image104.png"/><Relationship Id="rId4" Type="http://schemas.openxmlformats.org/officeDocument/2006/relationships/image" Target="../media/image55.svg"/><Relationship Id="rId9" Type="http://schemas.openxmlformats.org/officeDocument/2006/relationships/image" Target="../media/image103.svg"/><Relationship Id="rId14" Type="http://schemas.openxmlformats.org/officeDocument/2006/relationships/image" Target="../media/image108.png"/></Relationships>
</file>

<file path=ppt/slides/_rels/slide40.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322.xml"/></Relationships>
</file>

<file path=ppt/slides/_rels/slide41.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322.xml"/></Relationships>
</file>

<file path=ppt/slides/_rels/slide42.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322.xml"/></Relationships>
</file>

<file path=ppt/slides/_rels/slide43.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322.xml"/></Relationships>
</file>

<file path=ppt/slides/_rels/slide4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8.xml"/><Relationship Id="rId1" Type="http://schemas.openxmlformats.org/officeDocument/2006/relationships/slideLayout" Target="../slideLayouts/slideLayout317.xml"/></Relationships>
</file>

<file path=ppt/slides/_rels/slide4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17.xml"/></Relationships>
</file>

<file path=ppt/slides/_rels/slide4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17.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17.xml"/></Relationships>
</file>

<file path=ppt/slides/_rels/slide48.xml.rels><?xml version="1.0" encoding="UTF-8" standalone="yes"?>
<Relationships xmlns="http://schemas.openxmlformats.org/package/2006/relationships"><Relationship Id="rId8" Type="http://schemas.openxmlformats.org/officeDocument/2006/relationships/image" Target="../media/image117.png"/><Relationship Id="rId13" Type="http://schemas.openxmlformats.org/officeDocument/2006/relationships/image" Target="../media/image122.png"/><Relationship Id="rId3" Type="http://schemas.openxmlformats.org/officeDocument/2006/relationships/image" Target="../media/image54.png"/><Relationship Id="rId7" Type="http://schemas.openxmlformats.org/officeDocument/2006/relationships/image" Target="../media/image116.png"/><Relationship Id="rId12" Type="http://schemas.openxmlformats.org/officeDocument/2006/relationships/image" Target="../media/image121.png"/><Relationship Id="rId2" Type="http://schemas.openxmlformats.org/officeDocument/2006/relationships/notesSlide" Target="../notesSlides/notesSlide39.xml"/><Relationship Id="rId1" Type="http://schemas.openxmlformats.org/officeDocument/2006/relationships/slideLayout" Target="../slideLayouts/slideLayout334.xml"/><Relationship Id="rId6" Type="http://schemas.openxmlformats.org/officeDocument/2006/relationships/image" Target="../media/image115.png"/><Relationship Id="rId11" Type="http://schemas.openxmlformats.org/officeDocument/2006/relationships/image" Target="../media/image120.png"/><Relationship Id="rId5" Type="http://schemas.openxmlformats.org/officeDocument/2006/relationships/image" Target="../media/image114.png"/><Relationship Id="rId10" Type="http://schemas.openxmlformats.org/officeDocument/2006/relationships/image" Target="../media/image119.png"/><Relationship Id="rId4" Type="http://schemas.openxmlformats.org/officeDocument/2006/relationships/image" Target="../media/image55.svg"/><Relationship Id="rId9" Type="http://schemas.openxmlformats.org/officeDocument/2006/relationships/image" Target="../media/image118.png"/></Relationships>
</file>

<file path=ppt/slides/_rels/slide49.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54.png"/><Relationship Id="rId7" Type="http://schemas.openxmlformats.org/officeDocument/2006/relationships/image" Target="../media/image118.png"/><Relationship Id="rId2" Type="http://schemas.openxmlformats.org/officeDocument/2006/relationships/notesSlide" Target="../notesSlides/notesSlide40.xml"/><Relationship Id="rId1" Type="http://schemas.openxmlformats.org/officeDocument/2006/relationships/slideLayout" Target="../slideLayouts/slideLayout334.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55.svg"/><Relationship Id="rId9" Type="http://schemas.openxmlformats.org/officeDocument/2006/relationships/image" Target="../media/image126.jpeg"/></Relationships>
</file>

<file path=ppt/slides/_rels/slide50.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41.xml"/><Relationship Id="rId1" Type="http://schemas.openxmlformats.org/officeDocument/2006/relationships/slideLayout" Target="../slideLayouts/slideLayout341.xml"/><Relationship Id="rId5" Type="http://schemas.openxmlformats.org/officeDocument/2006/relationships/image" Target="../media/image129.png"/><Relationship Id="rId4" Type="http://schemas.openxmlformats.org/officeDocument/2006/relationships/image" Target="../media/image128.png"/></Relationships>
</file>

<file path=ppt/slides/_rels/slide51.xml.rels><?xml version="1.0" encoding="UTF-8" standalone="yes"?>
<Relationships xmlns="http://schemas.openxmlformats.org/package/2006/relationships"><Relationship Id="rId3" Type="http://schemas.openxmlformats.org/officeDocument/2006/relationships/image" Target="../media/image130.jpg"/><Relationship Id="rId2" Type="http://schemas.openxmlformats.org/officeDocument/2006/relationships/notesSlide" Target="../notesSlides/notesSlide42.xml"/><Relationship Id="rId1" Type="http://schemas.openxmlformats.org/officeDocument/2006/relationships/slideLayout" Target="../slideLayouts/slideLayout339.xml"/><Relationship Id="rId5" Type="http://schemas.openxmlformats.org/officeDocument/2006/relationships/image" Target="../media/image132.png"/><Relationship Id="rId4" Type="http://schemas.openxmlformats.org/officeDocument/2006/relationships/image" Target="../media/image131.png"/></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3.xml"/><Relationship Id="rId1" Type="http://schemas.openxmlformats.org/officeDocument/2006/relationships/slideLayout" Target="../slideLayouts/slideLayout322.xml"/><Relationship Id="rId6" Type="http://schemas.openxmlformats.org/officeDocument/2006/relationships/image" Target="../media/image134.svg"/><Relationship Id="rId5" Type="http://schemas.openxmlformats.org/officeDocument/2006/relationships/image" Target="../media/image133.png"/><Relationship Id="rId4" Type="http://schemas.openxmlformats.org/officeDocument/2006/relationships/image" Target="../media/image55.sv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A9931-6FAC-DE3B-10EE-E2DC996CD687}"/>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9A0C7DB6-C75A-3ADF-88CE-AD54810806B5}"/>
              </a:ext>
            </a:extLst>
          </p:cNvPr>
          <p:cNvSpPr txBox="1">
            <a:spLocks/>
          </p:cNvSpPr>
          <p:nvPr/>
        </p:nvSpPr>
        <p:spPr>
          <a:xfrm>
            <a:off x="396742" y="5161935"/>
            <a:ext cx="17229044" cy="4807974"/>
          </a:xfrm>
          <a:prstGeom prst="rect">
            <a:avLst/>
          </a:prstGeom>
          <a:noFill/>
          <a:ln>
            <a:noFill/>
          </a:ln>
        </p:spPr>
        <p:txBody>
          <a:bodyPr spcFirstLastPara="1" wrap="square" lIns="182850" tIns="182850" rIns="182850" bIns="182850" anchor="t"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600"/>
              <a:buFont typeface="Arial"/>
              <a:buNone/>
              <a:defRPr sz="6000" b="0" i="1"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5600"/>
              <a:buFont typeface="Arial"/>
              <a:buNone/>
              <a:defRPr sz="5600" b="0" i="0" u="none" strike="noStrike" cap="none">
                <a:solidFill>
                  <a:schemeClr val="dk1"/>
                </a:solidFill>
                <a:latin typeface="Arial"/>
                <a:ea typeface="Arial"/>
                <a:cs typeface="Arial"/>
                <a:sym typeface="Arial"/>
              </a:defRPr>
            </a:lvl9pPr>
          </a:lstStyle>
          <a:p>
            <a:pPr algn="l"/>
            <a:r>
              <a:rPr lang="en-GB" sz="4800" b="1" i="0" dirty="0">
                <a:solidFill>
                  <a:schemeClr val="bg1"/>
                </a:solidFill>
                <a:ea typeface="Calibri"/>
                <a:cs typeface="Calibri"/>
              </a:rPr>
              <a:t>This evening’s speakers:</a:t>
            </a:r>
          </a:p>
          <a:p>
            <a:pPr algn="l"/>
            <a:endParaRPr lang="en-GB" sz="3600" b="1" i="0" dirty="0">
              <a:solidFill>
                <a:schemeClr val="bg1"/>
              </a:solidFill>
              <a:ea typeface="Calibri"/>
              <a:cs typeface="Calibri"/>
            </a:endParaRPr>
          </a:p>
          <a:p>
            <a:pPr algn="l"/>
            <a:r>
              <a:rPr lang="en-GB" sz="3600" b="1" i="0" dirty="0">
                <a:solidFill>
                  <a:schemeClr val="bg1"/>
                </a:solidFill>
                <a:ea typeface="Calibri"/>
                <a:cs typeface="Calibri"/>
              </a:rPr>
              <a:t>	Chris Stead – University of Sheffield</a:t>
            </a:r>
          </a:p>
          <a:p>
            <a:pPr algn="l"/>
            <a:r>
              <a:rPr lang="en-GB" sz="3600" b="1" i="0" dirty="0">
                <a:solidFill>
                  <a:schemeClr val="bg1"/>
                </a:solidFill>
                <a:ea typeface="Calibri"/>
                <a:cs typeface="Calibri"/>
              </a:rPr>
              <a:t>	</a:t>
            </a:r>
            <a:r>
              <a:rPr lang="en-GB" sz="2800" b="1" i="0" dirty="0">
                <a:solidFill>
                  <a:schemeClr val="bg1"/>
                </a:solidFill>
                <a:ea typeface="Calibri"/>
                <a:cs typeface="Calibri"/>
              </a:rPr>
              <a:t>Student finance for University</a:t>
            </a:r>
          </a:p>
          <a:p>
            <a:pPr algn="l"/>
            <a:endParaRPr lang="en-GB" sz="3600" b="1" i="0" dirty="0">
              <a:solidFill>
                <a:schemeClr val="bg1"/>
              </a:solidFill>
              <a:ea typeface="Calibri"/>
              <a:cs typeface="Calibri"/>
            </a:endParaRPr>
          </a:p>
          <a:p>
            <a:pPr algn="l"/>
            <a:r>
              <a:rPr lang="en-GB" sz="3600" b="1" i="0" dirty="0">
                <a:solidFill>
                  <a:schemeClr val="bg1"/>
                </a:solidFill>
                <a:ea typeface="Calibri"/>
                <a:cs typeface="Calibri"/>
              </a:rPr>
              <a:t>	Suzanne Wilks – Doncaster Council</a:t>
            </a:r>
          </a:p>
          <a:p>
            <a:pPr algn="l"/>
            <a:r>
              <a:rPr lang="en-GB" sz="3600" b="1" i="0" dirty="0">
                <a:solidFill>
                  <a:schemeClr val="bg1"/>
                </a:solidFill>
                <a:ea typeface="Calibri"/>
                <a:cs typeface="Calibri"/>
              </a:rPr>
              <a:t>	</a:t>
            </a:r>
            <a:r>
              <a:rPr lang="en-GB" sz="2800" b="1" i="0" dirty="0">
                <a:solidFill>
                  <a:schemeClr val="bg1"/>
                </a:solidFill>
                <a:ea typeface="Calibri"/>
                <a:cs typeface="Calibri"/>
              </a:rPr>
              <a:t>Higher and Degree Apprenticeships</a:t>
            </a:r>
            <a:endParaRPr lang="en-GB" sz="3600" b="1" i="0" dirty="0">
              <a:solidFill>
                <a:schemeClr val="bg1"/>
              </a:solidFill>
              <a:ea typeface="Calibri"/>
              <a:cs typeface="Calibri"/>
            </a:endParaRPr>
          </a:p>
        </p:txBody>
      </p:sp>
      <p:sp>
        <p:nvSpPr>
          <p:cNvPr id="6" name="Title 1">
            <a:extLst>
              <a:ext uri="{FF2B5EF4-FFF2-40B4-BE49-F238E27FC236}">
                <a16:creationId xmlns:a16="http://schemas.microsoft.com/office/drawing/2014/main" id="{AF76F620-635A-7F33-5BB8-215F97DC2D64}"/>
              </a:ext>
            </a:extLst>
          </p:cNvPr>
          <p:cNvSpPr txBox="1">
            <a:spLocks/>
          </p:cNvSpPr>
          <p:nvPr/>
        </p:nvSpPr>
        <p:spPr>
          <a:xfrm>
            <a:off x="529478" y="569955"/>
            <a:ext cx="17229044" cy="1938315"/>
          </a:xfrm>
          <a:prstGeom prst="rect">
            <a:avLst/>
          </a:prstGeom>
        </p:spPr>
        <p:txBody>
          <a:bodyPr vert="horz" lIns="91440" tIns="45720" rIns="91440" bIns="45720" rtlCol="0" anchor="ctr">
            <a:normAutofit/>
          </a:bodyPr>
          <a:lstStyle>
            <a:lvl1pPr algn="ctr" defTabSz="1371600" rtl="0" eaLnBrk="1" latinLnBrk="0" hangingPunct="1">
              <a:lnSpc>
                <a:spcPct val="90000"/>
              </a:lnSpc>
              <a:spcBef>
                <a:spcPct val="0"/>
              </a:spcBef>
              <a:buNone/>
              <a:defRPr sz="6000" b="0" i="1" kern="1200">
                <a:solidFill>
                  <a:schemeClr val="tx1"/>
                </a:solidFill>
                <a:latin typeface="+mj-lt"/>
                <a:ea typeface="+mj-ea"/>
                <a:cs typeface="+mj-cs"/>
              </a:defRPr>
            </a:lvl1pPr>
          </a:lstStyle>
          <a:p>
            <a:pPr algn="l">
              <a:buClrTx/>
              <a:buFontTx/>
            </a:pPr>
            <a:r>
              <a:rPr lang="en-GB" sz="8000" b="1" dirty="0">
                <a:solidFill>
                  <a:schemeClr val="bg1"/>
                </a:solidFill>
                <a:latin typeface="Arial" panose="020B0604020202020204" pitchFamily="34" charset="0"/>
                <a:ea typeface="Calibri"/>
                <a:cs typeface="Arial" panose="020B0604020202020204" pitchFamily="34" charset="0"/>
              </a:rPr>
              <a:t>Welcome – Post 18 Options</a:t>
            </a:r>
          </a:p>
        </p:txBody>
      </p:sp>
    </p:spTree>
    <p:extLst>
      <p:ext uri="{BB962C8B-B14F-4D97-AF65-F5344CB8AC3E}">
        <p14:creationId xmlns:p14="http://schemas.microsoft.com/office/powerpoint/2010/main" val="2368380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40"/>
        <p:cNvGrpSpPr/>
        <p:nvPr/>
      </p:nvGrpSpPr>
      <p:grpSpPr>
        <a:xfrm>
          <a:off x="0" y="0"/>
          <a:ext cx="0" cy="0"/>
          <a:chOff x="0" y="0"/>
          <a:chExt cx="0" cy="0"/>
        </a:xfrm>
      </p:grpSpPr>
      <p:sp>
        <p:nvSpPr>
          <p:cNvPr id="3341" name="Google Shape;3341;p358"/>
          <p:cNvSpPr txBox="1"/>
          <p:nvPr/>
        </p:nvSpPr>
        <p:spPr>
          <a:xfrm>
            <a:off x="900000" y="7588800"/>
            <a:ext cx="11088000" cy="1800000"/>
          </a:xfrm>
          <a:prstGeom prst="rect">
            <a:avLst/>
          </a:prstGeom>
          <a:noFill/>
          <a:ln>
            <a:noFill/>
          </a:ln>
          <a:effectLst>
            <a:outerShdw blurRad="357188" dist="47625" dir="5400000" algn="bl" rotWithShape="0">
              <a:srgbClr val="131E29"/>
            </a:outerShdw>
          </a:effectLst>
        </p:spPr>
        <p:txBody>
          <a:bodyPr spcFirstLastPara="1" wrap="square" lIns="0" tIns="0" rIns="0" bIns="0" anchor="t" anchorCtr="0">
            <a:noAutofit/>
          </a:bodyPr>
          <a:lstStyle/>
          <a:p>
            <a:pPr marL="0" lvl="0" indent="0" algn="l" rtl="0">
              <a:lnSpc>
                <a:spcPct val="66000"/>
              </a:lnSpc>
              <a:spcBef>
                <a:spcPts val="0"/>
              </a:spcBef>
              <a:spcAft>
                <a:spcPts val="0"/>
              </a:spcAft>
              <a:buNone/>
            </a:pPr>
            <a:r>
              <a:rPr lang="en-GB" sz="6000">
                <a:solidFill>
                  <a:srgbClr val="FFFFFF"/>
                </a:solidFill>
                <a:latin typeface="Source Sans Pro"/>
                <a:ea typeface="Source Sans Pro"/>
                <a:cs typeface="Source Sans Pro"/>
                <a:sym typeface="Source Sans Pro"/>
              </a:rPr>
              <a:t>STUDENT FINANCE AND MANAGING YOUR MONEY </a:t>
            </a:r>
            <a:endParaRPr sz="6000">
              <a:solidFill>
                <a:srgbClr val="FFFFFF"/>
              </a:solidFill>
              <a:latin typeface="Source Sans Pro"/>
              <a:ea typeface="Source Sans Pro"/>
              <a:cs typeface="Source Sans Pro"/>
              <a:sym typeface="Source Sans Pr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345"/>
        <p:cNvGrpSpPr/>
        <p:nvPr/>
      </p:nvGrpSpPr>
      <p:grpSpPr>
        <a:xfrm>
          <a:off x="0" y="0"/>
          <a:ext cx="0" cy="0"/>
          <a:chOff x="0" y="0"/>
          <a:chExt cx="0" cy="0"/>
        </a:xfrm>
      </p:grpSpPr>
      <p:sp>
        <p:nvSpPr>
          <p:cNvPr id="3346" name="Google Shape;3346;p359"/>
          <p:cNvSpPr txBox="1"/>
          <p:nvPr/>
        </p:nvSpPr>
        <p:spPr>
          <a:xfrm>
            <a:off x="611100" y="349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OVERVIEW</a:t>
            </a:r>
            <a:endParaRPr sz="6000">
              <a:solidFill>
                <a:srgbClr val="440099"/>
              </a:solidFill>
              <a:latin typeface="Source Sans Pro"/>
              <a:ea typeface="Source Sans Pro"/>
              <a:cs typeface="Source Sans Pro"/>
              <a:sym typeface="Source Sans Pro"/>
            </a:endParaRPr>
          </a:p>
        </p:txBody>
      </p:sp>
      <p:sp>
        <p:nvSpPr>
          <p:cNvPr id="3347" name="Google Shape;3347;p359"/>
          <p:cNvSpPr txBox="1"/>
          <p:nvPr/>
        </p:nvSpPr>
        <p:spPr>
          <a:xfrm>
            <a:off x="635400" y="2146400"/>
            <a:ext cx="16548600" cy="7075800"/>
          </a:xfrm>
          <a:prstGeom prst="rect">
            <a:avLst/>
          </a:prstGeom>
          <a:noFill/>
          <a:ln>
            <a:noFill/>
          </a:ln>
        </p:spPr>
        <p:txBody>
          <a:bodyPr spcFirstLastPara="1" wrap="square" lIns="182850" tIns="182850" rIns="182850" bIns="182850" anchor="t" anchorCtr="0">
            <a:noAutofit/>
          </a:bodyPr>
          <a:lstStyle/>
          <a:p>
            <a:pPr marL="457200" lvl="0" indent="0" algn="l" rtl="0">
              <a:lnSpc>
                <a:spcPct val="150000"/>
              </a:lnSpc>
              <a:spcBef>
                <a:spcPts val="0"/>
              </a:spcBef>
              <a:spcAft>
                <a:spcPts val="0"/>
              </a:spcAft>
              <a:buNone/>
            </a:pPr>
            <a:endParaRPr sz="3600">
              <a:solidFill>
                <a:schemeClr val="lt1"/>
              </a:solidFill>
            </a:endParaRPr>
          </a:p>
          <a:p>
            <a:pPr marL="457200" lvl="0" indent="-457200" algn="l" rtl="0">
              <a:lnSpc>
                <a:spcPct val="150000"/>
              </a:lnSpc>
              <a:spcBef>
                <a:spcPts val="0"/>
              </a:spcBef>
              <a:spcAft>
                <a:spcPts val="0"/>
              </a:spcAft>
              <a:buClr>
                <a:schemeClr val="lt1"/>
              </a:buClr>
              <a:buSzPts val="3600"/>
              <a:buChar char="●"/>
            </a:pPr>
            <a:r>
              <a:rPr lang="en-GB" sz="3600">
                <a:solidFill>
                  <a:schemeClr val="lt1"/>
                </a:solidFill>
              </a:rPr>
              <a:t>Student loans</a:t>
            </a:r>
            <a:endParaRPr sz="3600">
              <a:solidFill>
                <a:schemeClr val="lt1"/>
              </a:solidFill>
            </a:endParaRPr>
          </a:p>
          <a:p>
            <a:pPr marL="457200" lvl="0" indent="-457200" algn="l" rtl="0">
              <a:lnSpc>
                <a:spcPct val="150000"/>
              </a:lnSpc>
              <a:spcBef>
                <a:spcPts val="0"/>
              </a:spcBef>
              <a:spcAft>
                <a:spcPts val="0"/>
              </a:spcAft>
              <a:buClr>
                <a:schemeClr val="lt1"/>
              </a:buClr>
              <a:buSzPts val="3600"/>
              <a:buChar char="●"/>
            </a:pPr>
            <a:r>
              <a:rPr lang="en-GB" sz="3600">
                <a:solidFill>
                  <a:schemeClr val="lt1"/>
                </a:solidFill>
              </a:rPr>
              <a:t>Applying</a:t>
            </a:r>
            <a:endParaRPr sz="3600">
              <a:solidFill>
                <a:schemeClr val="lt1"/>
              </a:solidFill>
            </a:endParaRPr>
          </a:p>
          <a:p>
            <a:pPr marL="457200" lvl="0" indent="-457200" algn="l" rtl="0">
              <a:lnSpc>
                <a:spcPct val="150000"/>
              </a:lnSpc>
              <a:spcBef>
                <a:spcPts val="0"/>
              </a:spcBef>
              <a:spcAft>
                <a:spcPts val="0"/>
              </a:spcAft>
              <a:buClr>
                <a:schemeClr val="lt1"/>
              </a:buClr>
              <a:buSzPts val="3600"/>
              <a:buChar char="●"/>
            </a:pPr>
            <a:r>
              <a:rPr lang="en-GB" sz="3600">
                <a:solidFill>
                  <a:schemeClr val="lt1"/>
                </a:solidFill>
              </a:rPr>
              <a:t>Repayments </a:t>
            </a:r>
            <a:endParaRPr sz="3600">
              <a:solidFill>
                <a:schemeClr val="lt1"/>
              </a:solidFill>
            </a:endParaRPr>
          </a:p>
          <a:p>
            <a:pPr marL="457200" lvl="0" indent="-457200" algn="l" rtl="0">
              <a:lnSpc>
                <a:spcPct val="150000"/>
              </a:lnSpc>
              <a:spcBef>
                <a:spcPts val="0"/>
              </a:spcBef>
              <a:spcAft>
                <a:spcPts val="0"/>
              </a:spcAft>
              <a:buClr>
                <a:schemeClr val="lt1"/>
              </a:buClr>
              <a:buSzPts val="3600"/>
              <a:buChar char="●"/>
            </a:pPr>
            <a:r>
              <a:rPr lang="en-GB" sz="3600">
                <a:solidFill>
                  <a:schemeClr val="lt1"/>
                </a:solidFill>
              </a:rPr>
              <a:t>Support</a:t>
            </a:r>
            <a:endParaRPr sz="3600">
              <a:solidFill>
                <a:schemeClr val="lt1"/>
              </a:solidFill>
            </a:endParaRPr>
          </a:p>
          <a:p>
            <a:pPr marL="457200" lvl="0" indent="-457200" algn="l" rtl="0">
              <a:lnSpc>
                <a:spcPct val="150000"/>
              </a:lnSpc>
              <a:spcBef>
                <a:spcPts val="0"/>
              </a:spcBef>
              <a:spcAft>
                <a:spcPts val="0"/>
              </a:spcAft>
              <a:buClr>
                <a:schemeClr val="lt1"/>
              </a:buClr>
              <a:buSzPts val="3600"/>
              <a:buChar char="●"/>
            </a:pPr>
            <a:r>
              <a:rPr lang="en-GB" sz="3600">
                <a:solidFill>
                  <a:schemeClr val="lt1"/>
                </a:solidFill>
              </a:rPr>
              <a:t>Alternative sources of income and managing your money</a:t>
            </a:r>
            <a:endParaRPr sz="3600">
              <a:solidFill>
                <a:schemeClr val="lt1"/>
              </a:solidFill>
              <a:latin typeface="Source Sans Pro"/>
              <a:ea typeface="Source Sans Pro"/>
              <a:cs typeface="Source Sans Pro"/>
              <a:sym typeface="Source Sans Pro"/>
            </a:endParaRPr>
          </a:p>
        </p:txBody>
      </p:sp>
      <p:sp>
        <p:nvSpPr>
          <p:cNvPr id="3348" name="Google Shape;3348;p359"/>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3</a:t>
            </a:fld>
            <a:endParaRPr sz="2600">
              <a:solidFill>
                <a:srgbClr val="131E29"/>
              </a:solidFill>
              <a:latin typeface="Source Sans Pro"/>
              <a:ea typeface="Source Sans Pro"/>
              <a:cs typeface="Source Sans Pro"/>
              <a:sym typeface="Source Sans Pro"/>
            </a:endParaRPr>
          </a:p>
        </p:txBody>
      </p:sp>
      <p:cxnSp>
        <p:nvCxnSpPr>
          <p:cNvPr id="3349" name="Google Shape;3349;p359"/>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85"/>
        <p:cNvGrpSpPr/>
        <p:nvPr/>
      </p:nvGrpSpPr>
      <p:grpSpPr>
        <a:xfrm>
          <a:off x="0" y="0"/>
          <a:ext cx="0" cy="0"/>
          <a:chOff x="0" y="0"/>
          <a:chExt cx="0" cy="0"/>
        </a:xfrm>
      </p:grpSpPr>
      <p:pic>
        <p:nvPicPr>
          <p:cNvPr id="3386" name="Google Shape;3386;p362"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387" name="Google Shape;3387;p362"/>
          <p:cNvSpPr/>
          <p:nvPr/>
        </p:nvSpPr>
        <p:spPr>
          <a:xfrm>
            <a:off x="0" y="7097400"/>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388" name="Google Shape;3388;p362"/>
          <p:cNvSpPr txBox="1"/>
          <p:nvPr/>
        </p:nvSpPr>
        <p:spPr>
          <a:xfrm>
            <a:off x="900000" y="7588800"/>
            <a:ext cx="12366000" cy="6096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rgbClr val="FFFFFF"/>
                </a:solidFill>
                <a:latin typeface="Source Sans Pro"/>
                <a:ea typeface="Source Sans Pro"/>
                <a:cs typeface="Source Sans Pro"/>
                <a:sym typeface="Source Sans Pro"/>
              </a:rPr>
              <a:t>GOVERNMENT SUPPORT </a:t>
            </a:r>
            <a:endParaRPr sz="6000">
              <a:solidFill>
                <a:srgbClr val="FFFFFF"/>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392"/>
        <p:cNvGrpSpPr/>
        <p:nvPr/>
      </p:nvGrpSpPr>
      <p:grpSpPr>
        <a:xfrm>
          <a:off x="0" y="0"/>
          <a:ext cx="0" cy="0"/>
          <a:chOff x="0" y="0"/>
          <a:chExt cx="0" cy="0"/>
        </a:xfrm>
      </p:grpSpPr>
      <p:sp>
        <p:nvSpPr>
          <p:cNvPr id="3393" name="Google Shape;3393;p363"/>
          <p:cNvSpPr txBox="1"/>
          <p:nvPr/>
        </p:nvSpPr>
        <p:spPr>
          <a:xfrm>
            <a:off x="900000" y="900000"/>
            <a:ext cx="8244000" cy="1440000"/>
          </a:xfrm>
          <a:prstGeom prst="rect">
            <a:avLst/>
          </a:prstGeom>
          <a:noFill/>
          <a:ln>
            <a:noFill/>
          </a:ln>
        </p:spPr>
        <p:txBody>
          <a:bodyPr spcFirstLastPara="1" wrap="square" lIns="0" tIns="0" rIns="0" bIns="0" anchor="t" anchorCtr="0">
            <a:no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WHAT WILL IT COST?</a:t>
            </a:r>
            <a:endParaRPr sz="6000">
              <a:solidFill>
                <a:schemeClr val="lt1"/>
              </a:solidFill>
              <a:latin typeface="Source Sans Pro"/>
              <a:ea typeface="Source Sans Pro"/>
              <a:cs typeface="Source Sans Pro"/>
              <a:sym typeface="Source Sans Pro"/>
            </a:endParaRPr>
          </a:p>
        </p:txBody>
      </p:sp>
      <p:sp>
        <p:nvSpPr>
          <p:cNvPr id="3394" name="Google Shape;3394;p363"/>
          <p:cNvSpPr txBox="1"/>
          <p:nvPr/>
        </p:nvSpPr>
        <p:spPr>
          <a:xfrm>
            <a:off x="900000" y="2700000"/>
            <a:ext cx="8244000" cy="6688800"/>
          </a:xfrm>
          <a:prstGeom prst="rect">
            <a:avLst/>
          </a:prstGeom>
          <a:noFill/>
          <a:ln>
            <a:noFill/>
          </a:ln>
        </p:spPr>
        <p:txBody>
          <a:bodyPr spcFirstLastPara="1" wrap="square" lIns="0" tIns="0" rIns="180000" bIns="0" anchor="t" anchorCtr="0">
            <a:noAutofit/>
          </a:bodyPr>
          <a:lstStyle/>
          <a:p>
            <a:pPr marL="0" lvl="0" indent="0" algn="l" rtl="0">
              <a:spcBef>
                <a:spcPts val="0"/>
              </a:spcBef>
              <a:spcAft>
                <a:spcPts val="0"/>
              </a:spcAft>
              <a:buClr>
                <a:srgbClr val="000000"/>
              </a:buClr>
              <a:buSzPts val="3200"/>
              <a:buFont typeface="Arial"/>
              <a:buNone/>
            </a:pPr>
            <a:r>
              <a:rPr lang="en-GB" sz="3600" b="1">
                <a:solidFill>
                  <a:srgbClr val="410099"/>
                </a:solidFill>
              </a:rPr>
              <a:t>Tuition fee (£9,790 per year):</a:t>
            </a:r>
            <a:endParaRPr sz="3600">
              <a:solidFill>
                <a:srgbClr val="410099"/>
              </a:solidFill>
            </a:endParaRPr>
          </a:p>
          <a:p>
            <a:pPr marL="0" lvl="0" indent="0" algn="l" rtl="0">
              <a:spcBef>
                <a:spcPts val="0"/>
              </a:spcBef>
              <a:spcAft>
                <a:spcPts val="0"/>
              </a:spcAft>
              <a:buClr>
                <a:srgbClr val="000000"/>
              </a:buClr>
              <a:buSzPts val="3200"/>
              <a:buFont typeface="Arial"/>
              <a:buNone/>
            </a:pPr>
            <a:r>
              <a:rPr lang="en-GB" sz="3600">
                <a:solidFill>
                  <a:srgbClr val="410099"/>
                </a:solidFill>
              </a:rPr>
              <a:t>Covers all essential course costs </a:t>
            </a:r>
            <a:endParaRPr sz="3600">
              <a:solidFill>
                <a:srgbClr val="410099"/>
              </a:solidFill>
            </a:endParaRPr>
          </a:p>
          <a:p>
            <a:pPr marL="0" lvl="0" indent="0" algn="l" rtl="0">
              <a:spcBef>
                <a:spcPts val="0"/>
              </a:spcBef>
              <a:spcAft>
                <a:spcPts val="0"/>
              </a:spcAft>
              <a:buClr>
                <a:srgbClr val="000000"/>
              </a:buClr>
              <a:buSzPts val="3200"/>
              <a:buFont typeface="Arial"/>
              <a:buNone/>
            </a:pPr>
            <a:endParaRPr sz="3600">
              <a:solidFill>
                <a:srgbClr val="410099"/>
              </a:solidFill>
            </a:endParaRPr>
          </a:p>
          <a:p>
            <a:pPr marL="0" lvl="0" indent="0" algn="l" rtl="0">
              <a:spcBef>
                <a:spcPts val="0"/>
              </a:spcBef>
              <a:spcAft>
                <a:spcPts val="0"/>
              </a:spcAft>
              <a:buClr>
                <a:srgbClr val="000000"/>
              </a:buClr>
              <a:buSzPts val="3200"/>
              <a:buFont typeface="Arial"/>
              <a:buNone/>
            </a:pPr>
            <a:r>
              <a:rPr lang="en-GB" sz="3600" b="1">
                <a:solidFill>
                  <a:srgbClr val="410099"/>
                </a:solidFill>
              </a:rPr>
              <a:t>Maintenance costs: </a:t>
            </a:r>
            <a:endParaRPr sz="3600" b="1">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Accommodation </a:t>
            </a: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Study materials </a:t>
            </a: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Food and drink </a:t>
            </a: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Social activities </a:t>
            </a:r>
            <a:endParaRPr sz="3600">
              <a:solidFill>
                <a:srgbClr val="410099"/>
              </a:solidFill>
            </a:endParaRPr>
          </a:p>
          <a:p>
            <a:pPr marL="0" lvl="0" indent="0" algn="l" rtl="0">
              <a:spcBef>
                <a:spcPts val="0"/>
              </a:spcBef>
              <a:spcAft>
                <a:spcPts val="0"/>
              </a:spcAft>
              <a:buClr>
                <a:srgbClr val="000000"/>
              </a:buClr>
              <a:buSzPts val="3200"/>
              <a:buFont typeface="Arial"/>
              <a:buNone/>
            </a:pPr>
            <a:endParaRPr sz="3600">
              <a:solidFill>
                <a:srgbClr val="410099"/>
              </a:solidFill>
            </a:endParaRPr>
          </a:p>
          <a:p>
            <a:pPr marL="0" lvl="0" indent="0" algn="l" rtl="0">
              <a:lnSpc>
                <a:spcPct val="115000"/>
              </a:lnSpc>
              <a:spcBef>
                <a:spcPts val="0"/>
              </a:spcBef>
              <a:spcAft>
                <a:spcPts val="0"/>
              </a:spcAft>
              <a:buClr>
                <a:srgbClr val="000000"/>
              </a:buClr>
              <a:buSzPts val="3200"/>
              <a:buFont typeface="Arial"/>
              <a:buNone/>
            </a:pPr>
            <a:r>
              <a:rPr lang="en-GB" sz="3600" u="sng">
                <a:solidFill>
                  <a:srgbClr val="0563C1"/>
                </a:solidFill>
                <a:hlinkClick r:id="rId3">
                  <a:extLst>
                    <a:ext uri="{A12FA001-AC4F-418D-AE19-62706E023703}">
                      <ahyp:hlinkClr xmlns:ahyp="http://schemas.microsoft.com/office/drawing/2018/hyperlinkcolor" val="tx"/>
                    </a:ext>
                  </a:extLst>
                </a:hlinkClick>
              </a:rPr>
              <a:t>www.sheffield.ac.uk/new-students/tuition-fees</a:t>
            </a:r>
            <a:endParaRPr sz="3600">
              <a:solidFill>
                <a:srgbClr val="410099"/>
              </a:solidFill>
            </a:endParaRPr>
          </a:p>
          <a:p>
            <a:pPr marL="609600" lvl="0" indent="0" algn="l" rtl="0">
              <a:lnSpc>
                <a:spcPct val="115000"/>
              </a:lnSpc>
              <a:spcBef>
                <a:spcPts val="0"/>
              </a:spcBef>
              <a:spcAft>
                <a:spcPts val="0"/>
              </a:spcAft>
              <a:buClr>
                <a:srgbClr val="000000"/>
              </a:buClr>
              <a:buSzPts val="3200"/>
              <a:buFont typeface="Arial"/>
              <a:buNone/>
            </a:pPr>
            <a:endParaRPr sz="2400">
              <a:solidFill>
                <a:srgbClr val="410099"/>
              </a:solidFill>
            </a:endParaRPr>
          </a:p>
          <a:p>
            <a:pPr marL="0" lvl="0" indent="0" algn="l" rtl="0">
              <a:lnSpc>
                <a:spcPct val="100000"/>
              </a:lnSpc>
              <a:spcBef>
                <a:spcPts val="0"/>
              </a:spcBef>
              <a:spcAft>
                <a:spcPts val="0"/>
              </a:spcAft>
              <a:buNone/>
            </a:pPr>
            <a:endParaRPr sz="3000">
              <a:solidFill>
                <a:srgbClr val="131E29"/>
              </a:solidFill>
              <a:latin typeface="Source Sans Pro"/>
              <a:ea typeface="Source Sans Pro"/>
              <a:cs typeface="Source Sans Pro"/>
              <a:sym typeface="Source Sans Pro"/>
            </a:endParaRPr>
          </a:p>
        </p:txBody>
      </p:sp>
      <p:pic>
        <p:nvPicPr>
          <p:cNvPr id="3395" name="Google Shape;3395;p363"/>
          <p:cNvPicPr preferRelativeResize="0"/>
          <p:nvPr/>
        </p:nvPicPr>
        <p:blipFill rotWithShape="1">
          <a:blip r:embed="rId4">
            <a:alphaModFix/>
          </a:blip>
          <a:srcRect l="18910"/>
          <a:stretch/>
        </p:blipFill>
        <p:spPr>
          <a:xfrm>
            <a:off x="11764675" y="3164423"/>
            <a:ext cx="5462799" cy="44905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07"/>
        <p:cNvGrpSpPr/>
        <p:nvPr/>
      </p:nvGrpSpPr>
      <p:grpSpPr>
        <a:xfrm>
          <a:off x="0" y="0"/>
          <a:ext cx="0" cy="0"/>
          <a:chOff x="0" y="0"/>
          <a:chExt cx="0" cy="0"/>
        </a:xfrm>
      </p:grpSpPr>
      <p:sp>
        <p:nvSpPr>
          <p:cNvPr id="3408" name="Google Shape;3408;p365"/>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TUITION FEE LOAN </a:t>
            </a:r>
            <a:endParaRPr sz="6000">
              <a:solidFill>
                <a:srgbClr val="440099"/>
              </a:solidFill>
              <a:latin typeface="Source Sans Pro"/>
              <a:ea typeface="Source Sans Pro"/>
              <a:cs typeface="Source Sans Pro"/>
              <a:sym typeface="Source Sans Pro"/>
            </a:endParaRPr>
          </a:p>
        </p:txBody>
      </p:sp>
      <p:sp>
        <p:nvSpPr>
          <p:cNvPr id="3409" name="Google Shape;3409;p365"/>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6</a:t>
            </a:fld>
            <a:endParaRPr sz="2600">
              <a:solidFill>
                <a:srgbClr val="131E29"/>
              </a:solidFill>
              <a:latin typeface="Source Sans Pro"/>
              <a:ea typeface="Source Sans Pro"/>
              <a:cs typeface="Source Sans Pro"/>
              <a:sym typeface="Source Sans Pro"/>
            </a:endParaRPr>
          </a:p>
        </p:txBody>
      </p:sp>
      <p:cxnSp>
        <p:nvCxnSpPr>
          <p:cNvPr id="3410" name="Google Shape;3410;p365"/>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411" name="Google Shape;3411;p365"/>
          <p:cNvSpPr txBox="1"/>
          <p:nvPr/>
        </p:nvSpPr>
        <p:spPr>
          <a:xfrm>
            <a:off x="611100" y="2146400"/>
            <a:ext cx="7803000" cy="7075800"/>
          </a:xfrm>
          <a:prstGeom prst="rect">
            <a:avLst/>
          </a:prstGeom>
          <a:noFill/>
          <a:ln>
            <a:noFill/>
          </a:ln>
        </p:spPr>
        <p:txBody>
          <a:bodyPr spcFirstLastPara="1" wrap="square" lIns="182850" tIns="182850" rIns="182850" bIns="182850" anchor="t" anchorCtr="0">
            <a:noAutofit/>
          </a:bodyPr>
          <a:lstStyle/>
          <a:p>
            <a:pPr marL="609600" lvl="0" indent="-533400" algn="l" rtl="0">
              <a:spcBef>
                <a:spcPts val="0"/>
              </a:spcBef>
              <a:spcAft>
                <a:spcPts val="0"/>
              </a:spcAft>
              <a:buClr>
                <a:srgbClr val="410099"/>
              </a:buClr>
              <a:buSzPts val="3600"/>
              <a:buChar char="•"/>
            </a:pPr>
            <a:r>
              <a:rPr lang="en-GB" sz="3600">
                <a:solidFill>
                  <a:srgbClr val="410099"/>
                </a:solidFill>
              </a:rPr>
              <a:t>The government will always cover the cost of your tuition fees each year.</a:t>
            </a:r>
            <a:br>
              <a:rPr lang="en-GB" sz="3600">
                <a:solidFill>
                  <a:srgbClr val="410099"/>
                </a:solidFill>
              </a:rPr>
            </a:br>
            <a:endParaRPr sz="3600">
              <a:solidFill>
                <a:schemeClr val="accent3"/>
              </a:solidFill>
            </a:endParaRPr>
          </a:p>
          <a:p>
            <a:pPr marL="609600" lvl="0" indent="-533400" algn="l" rtl="0">
              <a:spcBef>
                <a:spcPts val="0"/>
              </a:spcBef>
              <a:spcAft>
                <a:spcPts val="0"/>
              </a:spcAft>
              <a:buClr>
                <a:srgbClr val="410099"/>
              </a:buClr>
              <a:buSzPts val="3600"/>
              <a:buChar char="•"/>
            </a:pPr>
            <a:r>
              <a:rPr lang="en-GB" sz="3600">
                <a:solidFill>
                  <a:srgbClr val="410099"/>
                </a:solidFill>
              </a:rPr>
              <a:t>You won’t pay anything upfront</a:t>
            </a:r>
            <a:br>
              <a:rPr lang="en-GB" sz="3600">
                <a:solidFill>
                  <a:srgbClr val="410099"/>
                </a:solidFill>
              </a:rPr>
            </a:br>
            <a:endParaRPr sz="3600">
              <a:solidFill>
                <a:schemeClr val="accent3"/>
              </a:solidFill>
            </a:endParaRPr>
          </a:p>
          <a:p>
            <a:pPr marL="609600" lvl="0" indent="-533400" algn="l" rtl="0">
              <a:spcBef>
                <a:spcPts val="0"/>
              </a:spcBef>
              <a:spcAft>
                <a:spcPts val="0"/>
              </a:spcAft>
              <a:buClr>
                <a:srgbClr val="410099"/>
              </a:buClr>
              <a:buSzPts val="3600"/>
              <a:buChar char="•"/>
            </a:pPr>
            <a:r>
              <a:rPr lang="en-GB" sz="3600">
                <a:solidFill>
                  <a:srgbClr val="410099"/>
                </a:solidFill>
              </a:rPr>
              <a:t>Not based on your household income</a:t>
            </a:r>
            <a:br>
              <a:rPr lang="en-GB" sz="3600">
                <a:solidFill>
                  <a:srgbClr val="410099"/>
                </a:solidFill>
              </a:rPr>
            </a:br>
            <a:endParaRPr sz="3600">
              <a:solidFill>
                <a:schemeClr val="accent3"/>
              </a:solidFill>
            </a:endParaRPr>
          </a:p>
          <a:p>
            <a:pPr marL="609600" lvl="0" indent="-533400" algn="l" rtl="0">
              <a:spcBef>
                <a:spcPts val="0"/>
              </a:spcBef>
              <a:spcAft>
                <a:spcPts val="0"/>
              </a:spcAft>
              <a:buClr>
                <a:srgbClr val="410099"/>
              </a:buClr>
              <a:buSzPts val="3600"/>
              <a:buChar char="•"/>
            </a:pPr>
            <a:r>
              <a:rPr lang="en-GB" sz="3600">
                <a:solidFill>
                  <a:srgbClr val="410099"/>
                </a:solidFill>
              </a:rPr>
              <a:t>You can borrow ‘part’ of the loan</a:t>
            </a:r>
            <a:endParaRPr sz="3600">
              <a:solidFill>
                <a:srgbClr val="410099"/>
              </a:solidFill>
            </a:endParaRPr>
          </a:p>
          <a:p>
            <a:pPr marL="0" lvl="0" indent="0" algn="l" rtl="0">
              <a:spcBef>
                <a:spcPts val="0"/>
              </a:spcBef>
              <a:spcAft>
                <a:spcPts val="0"/>
              </a:spcAft>
              <a:buNone/>
            </a:pP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£9790 per year </a:t>
            </a:r>
            <a:endParaRPr sz="3600">
              <a:solidFill>
                <a:srgbClr val="410099"/>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pic>
        <p:nvPicPr>
          <p:cNvPr id="3412" name="Google Shape;3412;p365"/>
          <p:cNvPicPr preferRelativeResize="0">
            <a:picLocks noGrp="1"/>
          </p:cNvPicPr>
          <p:nvPr>
            <p:ph type="pic" idx="2"/>
          </p:nvPr>
        </p:nvPicPr>
        <p:blipFill rotWithShape="1">
          <a:blip r:embed="rId3">
            <a:alphaModFix/>
          </a:blip>
          <a:srcRect t="1166" b="23606"/>
          <a:stretch/>
        </p:blipFill>
        <p:spPr>
          <a:xfrm>
            <a:off x="9627075" y="2378974"/>
            <a:ext cx="7277850" cy="68432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16"/>
        <p:cNvGrpSpPr/>
        <p:nvPr/>
      </p:nvGrpSpPr>
      <p:grpSpPr>
        <a:xfrm>
          <a:off x="0" y="0"/>
          <a:ext cx="0" cy="0"/>
          <a:chOff x="0" y="0"/>
          <a:chExt cx="0" cy="0"/>
        </a:xfrm>
      </p:grpSpPr>
      <p:sp>
        <p:nvSpPr>
          <p:cNvPr id="3417" name="Google Shape;3417;p366"/>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MAINTENANCE LOAN </a:t>
            </a:r>
            <a:endParaRPr sz="6000">
              <a:solidFill>
                <a:srgbClr val="440099"/>
              </a:solidFill>
              <a:latin typeface="Source Sans Pro"/>
              <a:ea typeface="Source Sans Pro"/>
              <a:cs typeface="Source Sans Pro"/>
              <a:sym typeface="Source Sans Pro"/>
            </a:endParaRPr>
          </a:p>
        </p:txBody>
      </p:sp>
      <p:sp>
        <p:nvSpPr>
          <p:cNvPr id="3418" name="Google Shape;3418;p366"/>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7</a:t>
            </a:fld>
            <a:endParaRPr sz="2600">
              <a:solidFill>
                <a:srgbClr val="131E29"/>
              </a:solidFill>
              <a:latin typeface="Source Sans Pro"/>
              <a:ea typeface="Source Sans Pro"/>
              <a:cs typeface="Source Sans Pro"/>
              <a:sym typeface="Source Sans Pro"/>
            </a:endParaRPr>
          </a:p>
        </p:txBody>
      </p:sp>
      <p:cxnSp>
        <p:nvCxnSpPr>
          <p:cNvPr id="3419" name="Google Shape;3419;p366"/>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420" name="Google Shape;3420;p366"/>
          <p:cNvSpPr txBox="1"/>
          <p:nvPr/>
        </p:nvSpPr>
        <p:spPr>
          <a:xfrm>
            <a:off x="611100" y="1707050"/>
            <a:ext cx="7803000" cy="7075800"/>
          </a:xfrm>
          <a:prstGeom prst="rect">
            <a:avLst/>
          </a:prstGeom>
          <a:noFill/>
          <a:ln>
            <a:noFill/>
          </a:ln>
        </p:spPr>
        <p:txBody>
          <a:bodyPr spcFirstLastPara="1" wrap="square" lIns="182850" tIns="182850" rIns="182850" bIns="182850" anchor="t" anchorCtr="0">
            <a:noAutofit/>
          </a:bodyPr>
          <a:lstStyle/>
          <a:p>
            <a:pPr marL="457200" lvl="0" indent="0" algn="l" rtl="0">
              <a:lnSpc>
                <a:spcPct val="150000"/>
              </a:lnSpc>
              <a:spcBef>
                <a:spcPts val="0"/>
              </a:spcBef>
              <a:spcAft>
                <a:spcPts val="0"/>
              </a:spcAft>
              <a:buNone/>
            </a:pPr>
            <a:endParaRPr sz="3600">
              <a:solidFill>
                <a:srgbClr val="410099"/>
              </a:solidFill>
              <a:latin typeface="Source Sans 3"/>
              <a:ea typeface="Source Sans 3"/>
              <a:cs typeface="Source Sans 3"/>
              <a:sym typeface="Source Sans 3"/>
            </a:endParaRPr>
          </a:p>
          <a:p>
            <a:pPr marL="609600" lvl="0" indent="-533400" algn="l" rtl="0">
              <a:lnSpc>
                <a:spcPct val="150000"/>
              </a:lnSpc>
              <a:spcBef>
                <a:spcPts val="0"/>
              </a:spcBef>
              <a:spcAft>
                <a:spcPts val="0"/>
              </a:spcAft>
              <a:buClr>
                <a:srgbClr val="410099"/>
              </a:buClr>
              <a:buSzPts val="3600"/>
              <a:buChar char="●"/>
            </a:pPr>
            <a:r>
              <a:rPr lang="en-GB" sz="3600">
                <a:solidFill>
                  <a:srgbClr val="410099"/>
                </a:solidFill>
                <a:latin typeface="Source Sans 3"/>
                <a:ea typeface="Source Sans 3"/>
                <a:cs typeface="Source Sans 3"/>
                <a:sym typeface="Source Sans 3"/>
              </a:rPr>
              <a:t>Based on your </a:t>
            </a:r>
            <a:r>
              <a:rPr lang="en-GB" sz="3600" b="1">
                <a:solidFill>
                  <a:srgbClr val="410099"/>
                </a:solidFill>
                <a:latin typeface="Source Sans 3"/>
                <a:ea typeface="Source Sans 3"/>
                <a:cs typeface="Source Sans 3"/>
                <a:sym typeface="Source Sans 3"/>
              </a:rPr>
              <a:t>household income</a:t>
            </a:r>
            <a:endParaRPr sz="3600" b="1">
              <a:solidFill>
                <a:srgbClr val="410099"/>
              </a:solidFill>
              <a:latin typeface="Source Sans 3"/>
              <a:ea typeface="Source Sans 3"/>
              <a:cs typeface="Source Sans 3"/>
              <a:sym typeface="Source Sans 3"/>
            </a:endParaRPr>
          </a:p>
          <a:p>
            <a:pPr marL="609600" lvl="0" indent="-533400" algn="l" rtl="0">
              <a:lnSpc>
                <a:spcPct val="150000"/>
              </a:lnSpc>
              <a:spcBef>
                <a:spcPts val="0"/>
              </a:spcBef>
              <a:spcAft>
                <a:spcPts val="0"/>
              </a:spcAft>
              <a:buClr>
                <a:srgbClr val="410099"/>
              </a:buClr>
              <a:buSzPts val="3600"/>
              <a:buChar char="●"/>
            </a:pPr>
            <a:r>
              <a:rPr lang="en-GB" sz="3600">
                <a:solidFill>
                  <a:srgbClr val="410099"/>
                </a:solidFill>
                <a:latin typeface="Source Sans 3"/>
                <a:ea typeface="Source Sans 3"/>
                <a:cs typeface="Source Sans 3"/>
                <a:sym typeface="Source Sans 3"/>
              </a:rPr>
              <a:t>Amount depends on location and whether you live with parents/carers. </a:t>
            </a:r>
            <a:endParaRPr sz="3600"/>
          </a:p>
          <a:p>
            <a:pPr marL="609600" lvl="0" indent="-533400" algn="l" rtl="0">
              <a:lnSpc>
                <a:spcPct val="150000"/>
              </a:lnSpc>
              <a:spcBef>
                <a:spcPts val="0"/>
              </a:spcBef>
              <a:spcAft>
                <a:spcPts val="0"/>
              </a:spcAft>
              <a:buClr>
                <a:srgbClr val="410099"/>
              </a:buClr>
              <a:buSzPts val="3600"/>
              <a:buChar char="●"/>
            </a:pPr>
            <a:r>
              <a:rPr lang="en-GB" sz="3600">
                <a:solidFill>
                  <a:srgbClr val="410099"/>
                </a:solidFill>
                <a:latin typeface="Source Sans 3"/>
                <a:ea typeface="Source Sans 3"/>
                <a:cs typeface="Source Sans 3"/>
                <a:sym typeface="Source Sans 3"/>
              </a:rPr>
              <a:t>Paid directly into your bank account in 3 separate instalments (once a term)</a:t>
            </a:r>
            <a:endParaRPr sz="3600">
              <a:solidFill>
                <a:srgbClr val="131E29"/>
              </a:solidFill>
              <a:latin typeface="Source Sans Pro"/>
              <a:ea typeface="Source Sans Pro"/>
              <a:cs typeface="Source Sans Pro"/>
              <a:sym typeface="Source Sans Pro"/>
            </a:endParaRPr>
          </a:p>
        </p:txBody>
      </p:sp>
      <p:pic>
        <p:nvPicPr>
          <p:cNvPr id="3421" name="Google Shape;3421;p366"/>
          <p:cNvPicPr preferRelativeResize="0">
            <a:picLocks noGrp="1"/>
          </p:cNvPicPr>
          <p:nvPr>
            <p:ph type="pic" idx="2"/>
          </p:nvPr>
        </p:nvPicPr>
        <p:blipFill rotWithShape="1">
          <a:blip r:embed="rId3">
            <a:alphaModFix/>
          </a:blip>
          <a:srcRect t="27151" b="12363"/>
          <a:stretch/>
        </p:blipFill>
        <p:spPr>
          <a:xfrm>
            <a:off x="9085675" y="2311200"/>
            <a:ext cx="7802998" cy="70757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425"/>
        <p:cNvGrpSpPr/>
        <p:nvPr/>
      </p:nvGrpSpPr>
      <p:grpSpPr>
        <a:xfrm>
          <a:off x="0" y="0"/>
          <a:ext cx="0" cy="0"/>
          <a:chOff x="0" y="0"/>
          <a:chExt cx="0" cy="0"/>
        </a:xfrm>
      </p:grpSpPr>
      <p:sp>
        <p:nvSpPr>
          <p:cNvPr id="3426" name="Google Shape;3426;p367"/>
          <p:cNvSpPr txBox="1"/>
          <p:nvPr/>
        </p:nvSpPr>
        <p:spPr>
          <a:xfrm>
            <a:off x="583075" y="321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MAINTENANCE LOAN AMOUNTS 26/27*</a:t>
            </a:r>
            <a:endParaRPr sz="6000">
              <a:solidFill>
                <a:srgbClr val="440099"/>
              </a:solidFill>
              <a:latin typeface="Source Sans Pro"/>
              <a:ea typeface="Source Sans Pro"/>
              <a:cs typeface="Source Sans Pro"/>
              <a:sym typeface="Source Sans Pro"/>
            </a:endParaRPr>
          </a:p>
        </p:txBody>
      </p:sp>
      <p:sp>
        <p:nvSpPr>
          <p:cNvPr id="3427" name="Google Shape;3427;p367"/>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8</a:t>
            </a:fld>
            <a:endParaRPr sz="2600">
              <a:solidFill>
                <a:srgbClr val="131E29"/>
              </a:solidFill>
              <a:latin typeface="Source Sans Pro"/>
              <a:ea typeface="Source Sans Pro"/>
              <a:cs typeface="Source Sans Pro"/>
              <a:sym typeface="Source Sans Pro"/>
            </a:endParaRPr>
          </a:p>
        </p:txBody>
      </p:sp>
      <p:graphicFrame>
        <p:nvGraphicFramePr>
          <p:cNvPr id="3428" name="Google Shape;3428;p367"/>
          <p:cNvGraphicFramePr/>
          <p:nvPr/>
        </p:nvGraphicFramePr>
        <p:xfrm>
          <a:off x="1684750" y="2337088"/>
          <a:ext cx="14918500" cy="7049960"/>
        </p:xfrm>
        <a:graphic>
          <a:graphicData uri="http://schemas.openxmlformats.org/drawingml/2006/table">
            <a:tbl>
              <a:tblPr>
                <a:noFill/>
                <a:tableStyleId>{AD865F76-394D-4500-ABEF-89CF09C9835D}</a:tableStyleId>
              </a:tblPr>
              <a:tblGrid>
                <a:gridCol w="3729625">
                  <a:extLst>
                    <a:ext uri="{9D8B030D-6E8A-4147-A177-3AD203B41FA5}">
                      <a16:colId xmlns:a16="http://schemas.microsoft.com/office/drawing/2014/main" val="20000"/>
                    </a:ext>
                  </a:extLst>
                </a:gridCol>
                <a:gridCol w="3729625">
                  <a:extLst>
                    <a:ext uri="{9D8B030D-6E8A-4147-A177-3AD203B41FA5}">
                      <a16:colId xmlns:a16="http://schemas.microsoft.com/office/drawing/2014/main" val="20001"/>
                    </a:ext>
                  </a:extLst>
                </a:gridCol>
                <a:gridCol w="3729625">
                  <a:extLst>
                    <a:ext uri="{9D8B030D-6E8A-4147-A177-3AD203B41FA5}">
                      <a16:colId xmlns:a16="http://schemas.microsoft.com/office/drawing/2014/main" val="20002"/>
                    </a:ext>
                  </a:extLst>
                </a:gridCol>
                <a:gridCol w="3729625">
                  <a:extLst>
                    <a:ext uri="{9D8B030D-6E8A-4147-A177-3AD203B41FA5}">
                      <a16:colId xmlns:a16="http://schemas.microsoft.com/office/drawing/2014/main" val="20003"/>
                    </a:ext>
                  </a:extLst>
                </a:gridCol>
              </a:tblGrid>
              <a:tr h="2172425">
                <a:tc>
                  <a:txBody>
                    <a:bodyPr/>
                    <a:lstStyle/>
                    <a:p>
                      <a:pPr marL="0" lvl="0" indent="0" algn="l" rtl="0">
                        <a:spcBef>
                          <a:spcPts val="0"/>
                        </a:spcBef>
                        <a:spcAft>
                          <a:spcPts val="0"/>
                        </a:spcAft>
                        <a:buNone/>
                      </a:pPr>
                      <a:r>
                        <a:rPr lang="en-GB" sz="2700" b="1">
                          <a:solidFill>
                            <a:srgbClr val="440099"/>
                          </a:solidFill>
                          <a:latin typeface="Source Sans Pro"/>
                          <a:ea typeface="Source Sans Pro"/>
                          <a:cs typeface="Source Sans Pro"/>
                          <a:sym typeface="Source Sans Pro"/>
                        </a:rPr>
                        <a:t>Household income (HI) </a:t>
                      </a:r>
                      <a:endParaRPr sz="2700" b="1">
                        <a:solidFill>
                          <a:srgbClr val="440099"/>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700" b="1">
                          <a:solidFill>
                            <a:srgbClr val="440099"/>
                          </a:solidFill>
                          <a:latin typeface="Source Sans Pro"/>
                          <a:ea typeface="Source Sans Pro"/>
                          <a:cs typeface="Source Sans Pro"/>
                          <a:sym typeface="Source Sans Pro"/>
                        </a:rPr>
                        <a:t>Living at home</a:t>
                      </a:r>
                      <a:endParaRPr sz="2700" b="1">
                        <a:solidFill>
                          <a:srgbClr val="440099"/>
                        </a:solidFill>
                        <a:latin typeface="Source Sans Pro"/>
                        <a:ea typeface="Source Sans Pro"/>
                        <a:cs typeface="Source Sans Pro"/>
                        <a:sym typeface="Source Sans Pro"/>
                      </a:endParaRPr>
                    </a:p>
                    <a:p>
                      <a:pPr marL="0" lvl="0" indent="0" algn="l" rtl="0">
                        <a:spcBef>
                          <a:spcPts val="0"/>
                        </a:spcBef>
                        <a:spcAft>
                          <a:spcPts val="0"/>
                        </a:spcAft>
                        <a:buNone/>
                      </a:pPr>
                      <a:r>
                        <a:rPr lang="en-GB" sz="2700" i="1">
                          <a:solidFill>
                            <a:srgbClr val="440099"/>
                          </a:solidFill>
                          <a:latin typeface="Source Sans Pro"/>
                          <a:ea typeface="Source Sans Pro"/>
                          <a:cs typeface="Source Sans Pro"/>
                          <a:sym typeface="Source Sans Pro"/>
                        </a:rPr>
                        <a:t> HI threshold for minimum loan amount= £58,348</a:t>
                      </a:r>
                      <a:endParaRPr sz="2700" i="1">
                        <a:solidFill>
                          <a:srgbClr val="440099"/>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700" b="1">
                          <a:solidFill>
                            <a:srgbClr val="440099"/>
                          </a:solidFill>
                          <a:latin typeface="Source Sans Pro"/>
                          <a:ea typeface="Source Sans Pro"/>
                          <a:cs typeface="Source Sans Pro"/>
                          <a:sym typeface="Source Sans Pro"/>
                        </a:rPr>
                        <a:t>Living away from home </a:t>
                      </a:r>
                      <a:endParaRPr sz="2700" b="1">
                        <a:solidFill>
                          <a:srgbClr val="440099"/>
                        </a:solidFill>
                        <a:latin typeface="Source Sans Pro"/>
                        <a:ea typeface="Source Sans Pro"/>
                        <a:cs typeface="Source Sans Pro"/>
                        <a:sym typeface="Source Sans Pro"/>
                      </a:endParaRPr>
                    </a:p>
                    <a:p>
                      <a:pPr marL="0" lvl="0" indent="0" algn="l" rtl="0">
                        <a:spcBef>
                          <a:spcPts val="0"/>
                        </a:spcBef>
                        <a:spcAft>
                          <a:spcPts val="0"/>
                        </a:spcAft>
                        <a:buNone/>
                      </a:pPr>
                      <a:r>
                        <a:rPr lang="en-GB" sz="2700" i="1">
                          <a:solidFill>
                            <a:srgbClr val="440099"/>
                          </a:solidFill>
                          <a:latin typeface="Source Sans Pro"/>
                          <a:ea typeface="Source Sans Pro"/>
                          <a:cs typeface="Source Sans Pro"/>
                          <a:sym typeface="Source Sans Pro"/>
                        </a:rPr>
                        <a:t>HI threshold  for minimum loan amount = £62,358</a:t>
                      </a:r>
                      <a:endParaRPr sz="2700" i="1">
                        <a:solidFill>
                          <a:srgbClr val="440099"/>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700" b="1">
                          <a:solidFill>
                            <a:srgbClr val="440099"/>
                          </a:solidFill>
                          <a:latin typeface="Source Sans Pro"/>
                          <a:ea typeface="Source Sans Pro"/>
                          <a:cs typeface="Source Sans Pro"/>
                          <a:sym typeface="Source Sans Pro"/>
                        </a:rPr>
                        <a:t>Living away from home (in London) </a:t>
                      </a:r>
                      <a:endParaRPr sz="2700" b="1">
                        <a:solidFill>
                          <a:srgbClr val="440099"/>
                        </a:solidFill>
                        <a:latin typeface="Source Sans Pro"/>
                        <a:ea typeface="Source Sans Pro"/>
                        <a:cs typeface="Source Sans Pro"/>
                        <a:sym typeface="Source Sans Pro"/>
                      </a:endParaRPr>
                    </a:p>
                    <a:p>
                      <a:pPr marL="0" lvl="0" indent="0" algn="l" rtl="0">
                        <a:spcBef>
                          <a:spcPts val="0"/>
                        </a:spcBef>
                        <a:spcAft>
                          <a:spcPts val="0"/>
                        </a:spcAft>
                        <a:buNone/>
                      </a:pPr>
                      <a:r>
                        <a:rPr lang="en-GB" sz="2700" i="1">
                          <a:solidFill>
                            <a:srgbClr val="440099"/>
                          </a:solidFill>
                          <a:latin typeface="Source Sans Pro"/>
                          <a:ea typeface="Source Sans Pro"/>
                          <a:cs typeface="Source Sans Pro"/>
                          <a:sym typeface="Source Sans Pro"/>
                        </a:rPr>
                        <a:t>Threshold for min loan= £70,106</a:t>
                      </a:r>
                      <a:endParaRPr sz="2700" i="1">
                        <a:solidFill>
                          <a:srgbClr val="440099"/>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0"/>
                  </a:ext>
                </a:extLst>
              </a:tr>
              <a:tr h="67095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£25,000 or less </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£9,118</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£10,830</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£14,135</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1"/>
                  </a:ext>
                </a:extLst>
              </a:tr>
              <a:tr h="67095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£35,000</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£7,589</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£9,285</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£12,563</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2"/>
                  </a:ext>
                </a:extLst>
              </a:tr>
              <a:tr h="67095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£45,000</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£6,060</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£7,739</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£10,991</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3"/>
                  </a:ext>
                </a:extLst>
              </a:tr>
              <a:tr h="78360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£58,348</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£4,019 (minimum loan)</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£5,676</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£8,892</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4"/>
                  </a:ext>
                </a:extLst>
              </a:tr>
              <a:tr h="75620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£62,358</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£4,019</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£5,056 (minimum loan)</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£8,262</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5"/>
                  </a:ext>
                </a:extLst>
              </a:tr>
              <a:tr h="824000">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£70,106+</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£4,019</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£5,056</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tc>
                  <a:txBody>
                    <a:bodyPr/>
                    <a:lstStyle/>
                    <a:p>
                      <a:pPr marL="0" lvl="0" indent="0" algn="l" rtl="0">
                        <a:spcBef>
                          <a:spcPts val="0"/>
                        </a:spcBef>
                        <a:spcAft>
                          <a:spcPts val="0"/>
                        </a:spcAft>
                        <a:buNone/>
                      </a:pPr>
                      <a:r>
                        <a:rPr lang="en-GB" sz="2600">
                          <a:solidFill>
                            <a:schemeClr val="dk1"/>
                          </a:solidFill>
                          <a:latin typeface="Source Sans Pro"/>
                          <a:ea typeface="Source Sans Pro"/>
                          <a:cs typeface="Source Sans Pro"/>
                          <a:sym typeface="Source Sans Pro"/>
                        </a:rPr>
                        <a:t>£7,043 (minimum loan) </a:t>
                      </a:r>
                      <a:endParaRPr sz="2600">
                        <a:solidFill>
                          <a:schemeClr val="dk1"/>
                        </a:solidFill>
                        <a:latin typeface="Source Sans Pro"/>
                        <a:ea typeface="Source Sans Pro"/>
                        <a:cs typeface="Source Sans Pro"/>
                        <a:sym typeface="Source Sans Pro"/>
                      </a:endParaRPr>
                    </a:p>
                  </a:txBody>
                  <a:tcPr marL="180000" marR="180000" marT="180000" marB="180000">
                    <a:lnL w="19050" cap="flat" cmpd="sng">
                      <a:solidFill>
                        <a:srgbClr val="131E29"/>
                      </a:solidFill>
                      <a:prstDash val="solid"/>
                      <a:round/>
                      <a:headEnd type="none" w="sm" len="sm"/>
                      <a:tailEnd type="none" w="sm" len="sm"/>
                    </a:lnL>
                    <a:lnR w="19050" cap="flat" cmpd="sng">
                      <a:solidFill>
                        <a:srgbClr val="131E29"/>
                      </a:solidFill>
                      <a:prstDash val="solid"/>
                      <a:round/>
                      <a:headEnd type="none" w="sm" len="sm"/>
                      <a:tailEnd type="none" w="sm" len="sm"/>
                    </a:lnR>
                    <a:lnT w="19050" cap="flat" cmpd="sng">
                      <a:solidFill>
                        <a:srgbClr val="131E29"/>
                      </a:solidFill>
                      <a:prstDash val="solid"/>
                      <a:round/>
                      <a:headEnd type="none" w="sm" len="sm"/>
                      <a:tailEnd type="none" w="sm" len="sm"/>
                    </a:lnT>
                    <a:lnB w="19050" cap="flat" cmpd="sng">
                      <a:solidFill>
                        <a:srgbClr val="131E29"/>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cxnSp>
        <p:nvCxnSpPr>
          <p:cNvPr id="3429" name="Google Shape;3429;p367"/>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430" name="Google Shape;3430;p367"/>
          <p:cNvSpPr txBox="1"/>
          <p:nvPr/>
        </p:nvSpPr>
        <p:spPr>
          <a:xfrm>
            <a:off x="11299275" y="9627725"/>
            <a:ext cx="5293500" cy="53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900"/>
              <a:buFont typeface="Arial"/>
              <a:buNone/>
            </a:pPr>
            <a:r>
              <a:rPr lang="en-GB" sz="2300">
                <a:solidFill>
                  <a:schemeClr val="accent3"/>
                </a:solidFill>
              </a:rPr>
              <a:t>www.gov.uk/student-finance-calculator</a:t>
            </a:r>
            <a:endParaRPr sz="4000">
              <a:solidFill>
                <a:schemeClr val="dk2"/>
              </a:solidFill>
            </a:endParaRPr>
          </a:p>
        </p:txBody>
      </p:sp>
      <p:sp>
        <p:nvSpPr>
          <p:cNvPr id="3431" name="Google Shape;3431;p367"/>
          <p:cNvSpPr txBox="1"/>
          <p:nvPr/>
        </p:nvSpPr>
        <p:spPr>
          <a:xfrm>
            <a:off x="1684750" y="9627725"/>
            <a:ext cx="7642800" cy="53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900"/>
              <a:buFont typeface="Arial"/>
              <a:buNone/>
            </a:pPr>
            <a:r>
              <a:rPr lang="en-GB" sz="2200" i="1">
                <a:solidFill>
                  <a:schemeClr val="accent3"/>
                </a:solidFill>
              </a:rPr>
              <a:t>*Based on 2026 entry, 2027 entry figures tbc </a:t>
            </a:r>
            <a:endParaRPr sz="3900" i="1">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35"/>
        <p:cNvGrpSpPr/>
        <p:nvPr/>
      </p:nvGrpSpPr>
      <p:grpSpPr>
        <a:xfrm>
          <a:off x="0" y="0"/>
          <a:ext cx="0" cy="0"/>
          <a:chOff x="0" y="0"/>
          <a:chExt cx="0" cy="0"/>
        </a:xfrm>
      </p:grpSpPr>
      <p:sp>
        <p:nvSpPr>
          <p:cNvPr id="3436" name="Google Shape;3436;p368"/>
          <p:cNvSpPr txBox="1"/>
          <p:nvPr/>
        </p:nvSpPr>
        <p:spPr>
          <a:xfrm>
            <a:off x="611100" y="349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HOW MUCH FUNDING WILL I GET? </a:t>
            </a:r>
            <a:endParaRPr sz="6000">
              <a:solidFill>
                <a:srgbClr val="440099"/>
              </a:solidFill>
              <a:latin typeface="Source Sans Pro"/>
              <a:ea typeface="Source Sans Pro"/>
              <a:cs typeface="Source Sans Pro"/>
              <a:sym typeface="Source Sans Pro"/>
            </a:endParaRPr>
          </a:p>
        </p:txBody>
      </p:sp>
      <p:sp>
        <p:nvSpPr>
          <p:cNvPr id="3437" name="Google Shape;3437;p368"/>
          <p:cNvSpPr txBox="1"/>
          <p:nvPr/>
        </p:nvSpPr>
        <p:spPr>
          <a:xfrm>
            <a:off x="635400" y="2146400"/>
            <a:ext cx="8508600" cy="72405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Clr>
                <a:srgbClr val="000000"/>
              </a:buClr>
              <a:buSzPts val="2500"/>
              <a:buFont typeface="Arial"/>
              <a:buNone/>
            </a:pPr>
            <a:r>
              <a:rPr lang="en-GB" sz="3100" b="1">
                <a:solidFill>
                  <a:schemeClr val="dk1"/>
                </a:solidFill>
              </a:rPr>
              <a:t>Calculators:</a:t>
            </a:r>
            <a:endParaRPr sz="3100" b="1">
              <a:solidFill>
                <a:schemeClr val="dk1"/>
              </a:solidFill>
            </a:endParaRPr>
          </a:p>
          <a:p>
            <a:pPr marL="0" lvl="0" indent="0" algn="l" rtl="0">
              <a:spcBef>
                <a:spcPts val="0"/>
              </a:spcBef>
              <a:spcAft>
                <a:spcPts val="0"/>
              </a:spcAft>
              <a:buClr>
                <a:srgbClr val="000000"/>
              </a:buClr>
              <a:buSzPts val="2100"/>
              <a:buFont typeface="Arial"/>
              <a:buNone/>
            </a:pPr>
            <a:endParaRPr sz="3100">
              <a:solidFill>
                <a:schemeClr val="accent3"/>
              </a:solidFill>
            </a:endParaRPr>
          </a:p>
          <a:p>
            <a:pPr marL="457200" lvl="0" indent="-425450" algn="l" rtl="0">
              <a:spcBef>
                <a:spcPts val="0"/>
              </a:spcBef>
              <a:spcAft>
                <a:spcPts val="0"/>
              </a:spcAft>
              <a:buSzPts val="3100"/>
              <a:buChar char="-"/>
            </a:pPr>
            <a:r>
              <a:rPr lang="en-GB" sz="3100" u="sng">
                <a:solidFill>
                  <a:schemeClr val="accent6"/>
                </a:solidFill>
                <a:hlinkClick r:id="rId3">
                  <a:extLst>
                    <a:ext uri="{A12FA001-AC4F-418D-AE19-62706E023703}">
                      <ahyp:hlinkClr xmlns:ahyp="http://schemas.microsoft.com/office/drawing/2018/hyperlinkcolor" val="tx"/>
                    </a:ext>
                  </a:extLst>
                </a:hlinkClick>
              </a:rPr>
              <a:t>sheffield.ac.uk/funding/calculator</a:t>
            </a:r>
            <a:br>
              <a:rPr lang="en-GB" sz="3100">
                <a:solidFill>
                  <a:schemeClr val="accent3"/>
                </a:solidFill>
              </a:rPr>
            </a:br>
            <a:br>
              <a:rPr lang="en-GB" sz="3100">
                <a:solidFill>
                  <a:schemeClr val="accent3"/>
                </a:solidFill>
              </a:rPr>
            </a:br>
            <a:endParaRPr sz="3100">
              <a:solidFill>
                <a:schemeClr val="accent3"/>
              </a:solidFill>
            </a:endParaRPr>
          </a:p>
          <a:p>
            <a:pPr marL="457200" lvl="0" indent="-425450" algn="l" rtl="0">
              <a:spcBef>
                <a:spcPts val="0"/>
              </a:spcBef>
              <a:spcAft>
                <a:spcPts val="0"/>
              </a:spcAft>
              <a:buSzPts val="3100"/>
              <a:buChar char="-"/>
            </a:pPr>
            <a:r>
              <a:rPr lang="en-GB" sz="3100" u="sng">
                <a:solidFill>
                  <a:schemeClr val="accent6"/>
                </a:solidFill>
                <a:hlinkClick r:id="rId4">
                  <a:extLst>
                    <a:ext uri="{A12FA001-AC4F-418D-AE19-62706E023703}">
                      <ahyp:hlinkClr xmlns:ahyp="http://schemas.microsoft.com/office/drawing/2018/hyperlinkcolor" val="tx"/>
                    </a:ext>
                  </a:extLst>
                </a:hlinkClick>
              </a:rPr>
              <a:t>www.gov.uk/student-finance-calculator</a:t>
            </a:r>
            <a:endParaRPr sz="3100">
              <a:solidFill>
                <a:schemeClr val="accent3"/>
              </a:solidFill>
            </a:endParaRPr>
          </a:p>
          <a:p>
            <a:pPr marL="0" lvl="0" indent="0" algn="l" rtl="0">
              <a:lnSpc>
                <a:spcPct val="100000"/>
              </a:lnSpc>
              <a:spcBef>
                <a:spcPts val="0"/>
              </a:spcBef>
              <a:spcAft>
                <a:spcPts val="0"/>
              </a:spcAft>
              <a:buNone/>
            </a:pPr>
            <a:endParaRPr sz="3300">
              <a:solidFill>
                <a:srgbClr val="131E29"/>
              </a:solidFill>
              <a:latin typeface="Source Sans Pro"/>
              <a:ea typeface="Source Sans Pro"/>
              <a:cs typeface="Source Sans Pro"/>
              <a:sym typeface="Source Sans Pro"/>
            </a:endParaRPr>
          </a:p>
        </p:txBody>
      </p:sp>
      <p:sp>
        <p:nvSpPr>
          <p:cNvPr id="3438" name="Google Shape;3438;p368"/>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9</a:t>
            </a:fld>
            <a:endParaRPr sz="2600">
              <a:solidFill>
                <a:srgbClr val="131E29"/>
              </a:solidFill>
              <a:latin typeface="Source Sans Pro"/>
              <a:ea typeface="Source Sans Pro"/>
              <a:cs typeface="Source Sans Pro"/>
              <a:sym typeface="Source Sans Pro"/>
            </a:endParaRPr>
          </a:p>
        </p:txBody>
      </p:sp>
      <p:cxnSp>
        <p:nvCxnSpPr>
          <p:cNvPr id="3439" name="Google Shape;3439;p368"/>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pic>
        <p:nvPicPr>
          <p:cNvPr id="3440" name="Google Shape;3440;p368"/>
          <p:cNvPicPr preferRelativeResize="0"/>
          <p:nvPr/>
        </p:nvPicPr>
        <p:blipFill>
          <a:blip r:embed="rId5">
            <a:alphaModFix/>
          </a:blip>
          <a:stretch>
            <a:fillRect/>
          </a:stretch>
        </p:blipFill>
        <p:spPr>
          <a:xfrm>
            <a:off x="9066788" y="3049113"/>
            <a:ext cx="8398425" cy="522153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44"/>
        <p:cNvGrpSpPr/>
        <p:nvPr/>
      </p:nvGrpSpPr>
      <p:grpSpPr>
        <a:xfrm>
          <a:off x="0" y="0"/>
          <a:ext cx="0" cy="0"/>
          <a:chOff x="0" y="0"/>
          <a:chExt cx="0" cy="0"/>
        </a:xfrm>
      </p:grpSpPr>
      <p:pic>
        <p:nvPicPr>
          <p:cNvPr id="3445" name="Google Shape;3445;p369"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446" name="Google Shape;3446;p369"/>
          <p:cNvSpPr/>
          <p:nvPr/>
        </p:nvSpPr>
        <p:spPr>
          <a:xfrm>
            <a:off x="0" y="7097400"/>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447" name="Google Shape;3447;p369"/>
          <p:cNvSpPr txBox="1"/>
          <p:nvPr/>
        </p:nvSpPr>
        <p:spPr>
          <a:xfrm>
            <a:off x="900000" y="7588800"/>
            <a:ext cx="12366000" cy="6096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rgbClr val="FFFFFF"/>
                </a:solidFill>
                <a:latin typeface="Source Sans Pro"/>
                <a:ea typeface="Source Sans Pro"/>
                <a:cs typeface="Source Sans Pro"/>
                <a:sym typeface="Source Sans Pro"/>
              </a:rPr>
              <a:t>APPLYING </a:t>
            </a:r>
            <a:endParaRPr sz="6000">
              <a:solidFill>
                <a:srgbClr val="FFFFFF"/>
              </a:solidFill>
              <a:latin typeface="Source Sans Pro"/>
              <a:ea typeface="Source Sans Pro"/>
              <a:cs typeface="Source Sans Pro"/>
              <a:sym typeface="Source Sans Pr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51"/>
        <p:cNvGrpSpPr/>
        <p:nvPr/>
      </p:nvGrpSpPr>
      <p:grpSpPr>
        <a:xfrm>
          <a:off x="0" y="0"/>
          <a:ext cx="0" cy="0"/>
          <a:chOff x="0" y="0"/>
          <a:chExt cx="0" cy="0"/>
        </a:xfrm>
      </p:grpSpPr>
      <p:sp>
        <p:nvSpPr>
          <p:cNvPr id="3452" name="Google Shape;3452;p370"/>
          <p:cNvSpPr txBox="1"/>
          <p:nvPr/>
        </p:nvSpPr>
        <p:spPr>
          <a:xfrm>
            <a:off x="611100" y="349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APPLYING FOR STUDENT FINANCE </a:t>
            </a:r>
            <a:endParaRPr sz="6000">
              <a:solidFill>
                <a:srgbClr val="440099"/>
              </a:solidFill>
              <a:latin typeface="Source Sans Pro"/>
              <a:ea typeface="Source Sans Pro"/>
              <a:cs typeface="Source Sans Pro"/>
              <a:sym typeface="Source Sans Pro"/>
            </a:endParaRPr>
          </a:p>
        </p:txBody>
      </p:sp>
      <p:sp>
        <p:nvSpPr>
          <p:cNvPr id="3453" name="Google Shape;3453;p370"/>
          <p:cNvSpPr txBox="1"/>
          <p:nvPr/>
        </p:nvSpPr>
        <p:spPr>
          <a:xfrm>
            <a:off x="635400" y="2146400"/>
            <a:ext cx="8758800" cy="7075800"/>
          </a:xfrm>
          <a:prstGeom prst="rect">
            <a:avLst/>
          </a:prstGeom>
          <a:noFill/>
          <a:ln>
            <a:noFill/>
          </a:ln>
        </p:spPr>
        <p:txBody>
          <a:bodyPr spcFirstLastPara="1" wrap="square" lIns="182850" tIns="182850" rIns="182850" bIns="182850" anchor="t" anchorCtr="0">
            <a:noAutofit/>
          </a:bodyPr>
          <a:lstStyle/>
          <a:p>
            <a:pPr marL="0" lvl="0" indent="0" algn="l" rtl="0">
              <a:lnSpc>
                <a:spcPct val="115000"/>
              </a:lnSpc>
              <a:spcBef>
                <a:spcPts val="0"/>
              </a:spcBef>
              <a:spcAft>
                <a:spcPts val="0"/>
              </a:spcAft>
              <a:buNone/>
            </a:pPr>
            <a:endParaRPr sz="3017">
              <a:solidFill>
                <a:srgbClr val="410098"/>
              </a:solidFill>
            </a:endParaRPr>
          </a:p>
          <a:p>
            <a:pPr marL="457200" lvl="0" indent="-420253" algn="l" rtl="0">
              <a:lnSpc>
                <a:spcPct val="115000"/>
              </a:lnSpc>
              <a:spcBef>
                <a:spcPts val="0"/>
              </a:spcBef>
              <a:spcAft>
                <a:spcPts val="0"/>
              </a:spcAft>
              <a:buClr>
                <a:srgbClr val="410098"/>
              </a:buClr>
              <a:buSzPts val="3017"/>
              <a:buChar char="●"/>
            </a:pPr>
            <a:r>
              <a:rPr lang="en-GB" sz="3017">
                <a:solidFill>
                  <a:srgbClr val="410098"/>
                </a:solidFill>
              </a:rPr>
              <a:t>Apply in the spring before you start your course, or as soon as possible after that. </a:t>
            </a:r>
            <a:br>
              <a:rPr lang="en-GB" sz="3017">
                <a:solidFill>
                  <a:srgbClr val="410098"/>
                </a:solidFill>
              </a:rPr>
            </a:br>
            <a:endParaRPr sz="3017">
              <a:solidFill>
                <a:srgbClr val="410098"/>
              </a:solidFill>
            </a:endParaRPr>
          </a:p>
          <a:p>
            <a:pPr marL="457200" lvl="0" indent="-420253" algn="l" rtl="0">
              <a:lnSpc>
                <a:spcPct val="115000"/>
              </a:lnSpc>
              <a:spcBef>
                <a:spcPts val="0"/>
              </a:spcBef>
              <a:spcAft>
                <a:spcPts val="0"/>
              </a:spcAft>
              <a:buClr>
                <a:srgbClr val="410098"/>
              </a:buClr>
              <a:buSzPts val="3017"/>
              <a:buChar char="●"/>
            </a:pPr>
            <a:r>
              <a:rPr lang="en-GB" sz="3017">
                <a:solidFill>
                  <a:srgbClr val="410098"/>
                </a:solidFill>
              </a:rPr>
              <a:t>Applications for 2026 entry are planned to open in March</a:t>
            </a:r>
            <a:endParaRPr sz="3017">
              <a:solidFill>
                <a:srgbClr val="410098"/>
              </a:solidFill>
            </a:endParaRPr>
          </a:p>
          <a:p>
            <a:pPr marL="0" lvl="0" indent="0" algn="l" rtl="0">
              <a:lnSpc>
                <a:spcPct val="115000"/>
              </a:lnSpc>
              <a:spcBef>
                <a:spcPts val="0"/>
              </a:spcBef>
              <a:spcAft>
                <a:spcPts val="0"/>
              </a:spcAft>
              <a:buClr>
                <a:srgbClr val="000000"/>
              </a:buClr>
              <a:buSzPts val="4129"/>
              <a:buFont typeface="Arial"/>
              <a:buNone/>
            </a:pPr>
            <a:endParaRPr sz="3017">
              <a:solidFill>
                <a:srgbClr val="410098"/>
              </a:solidFill>
            </a:endParaRPr>
          </a:p>
          <a:p>
            <a:pPr marL="457200" lvl="0" indent="-420253" algn="l" rtl="0">
              <a:lnSpc>
                <a:spcPct val="115000"/>
              </a:lnSpc>
              <a:spcBef>
                <a:spcPts val="0"/>
              </a:spcBef>
              <a:spcAft>
                <a:spcPts val="0"/>
              </a:spcAft>
              <a:buClr>
                <a:srgbClr val="410098"/>
              </a:buClr>
              <a:buSzPts val="3017"/>
              <a:buChar char="●"/>
            </a:pPr>
            <a:r>
              <a:rPr lang="en-GB" sz="3017">
                <a:solidFill>
                  <a:srgbClr val="410098"/>
                </a:solidFill>
              </a:rPr>
              <a:t>Apply as soon as possible</a:t>
            </a:r>
            <a:br>
              <a:rPr lang="en-GB" sz="3017">
                <a:solidFill>
                  <a:srgbClr val="410098"/>
                </a:solidFill>
              </a:rPr>
            </a:br>
            <a:endParaRPr sz="3017">
              <a:solidFill>
                <a:srgbClr val="410098"/>
              </a:solidFill>
            </a:endParaRPr>
          </a:p>
          <a:p>
            <a:pPr marL="457200" lvl="0" indent="-420253" algn="l" rtl="0">
              <a:lnSpc>
                <a:spcPct val="115000"/>
              </a:lnSpc>
              <a:spcBef>
                <a:spcPts val="0"/>
              </a:spcBef>
              <a:spcAft>
                <a:spcPts val="0"/>
              </a:spcAft>
              <a:buClr>
                <a:srgbClr val="410098"/>
              </a:buClr>
              <a:buSzPts val="3017"/>
              <a:buChar char="●"/>
            </a:pPr>
            <a:r>
              <a:rPr lang="en-GB" sz="3017">
                <a:solidFill>
                  <a:srgbClr val="410098"/>
                </a:solidFill>
              </a:rPr>
              <a:t>You don’t need a confirmed place to apply</a:t>
            </a:r>
            <a:endParaRPr sz="3017">
              <a:solidFill>
                <a:srgbClr val="410098"/>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sp>
        <p:nvSpPr>
          <p:cNvPr id="3454" name="Google Shape;3454;p370"/>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11</a:t>
            </a:fld>
            <a:endParaRPr sz="2600">
              <a:solidFill>
                <a:srgbClr val="131E29"/>
              </a:solidFill>
              <a:latin typeface="Source Sans Pro"/>
              <a:ea typeface="Source Sans Pro"/>
              <a:cs typeface="Source Sans Pro"/>
              <a:sym typeface="Source Sans Pro"/>
            </a:endParaRPr>
          </a:p>
        </p:txBody>
      </p:sp>
      <p:cxnSp>
        <p:nvCxnSpPr>
          <p:cNvPr id="3455" name="Google Shape;3455;p370"/>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pic>
        <p:nvPicPr>
          <p:cNvPr id="3456" name="Google Shape;3456;p370"/>
          <p:cNvPicPr preferRelativeResize="0"/>
          <p:nvPr/>
        </p:nvPicPr>
        <p:blipFill rotWithShape="1">
          <a:blip r:embed="rId3">
            <a:alphaModFix/>
          </a:blip>
          <a:srcRect l="24012" t="6600" r="24800" b="36000"/>
          <a:stretch/>
        </p:blipFill>
        <p:spPr>
          <a:xfrm>
            <a:off x="10344050" y="2146400"/>
            <a:ext cx="6815400" cy="4298927"/>
          </a:xfrm>
          <a:prstGeom prst="rect">
            <a:avLst/>
          </a:prstGeom>
          <a:noFill/>
          <a:ln>
            <a:noFill/>
          </a:ln>
        </p:spPr>
      </p:pic>
      <p:sp>
        <p:nvSpPr>
          <p:cNvPr id="3457" name="Google Shape;3457;p370"/>
          <p:cNvSpPr txBox="1"/>
          <p:nvPr/>
        </p:nvSpPr>
        <p:spPr>
          <a:xfrm>
            <a:off x="10745150" y="7106400"/>
            <a:ext cx="6414300" cy="952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000000"/>
              </a:buClr>
              <a:buSzPts val="1800"/>
              <a:buFont typeface="Arial"/>
              <a:buNone/>
            </a:pPr>
            <a:r>
              <a:rPr lang="en-GB" sz="2300" u="sng">
                <a:solidFill>
                  <a:schemeClr val="accent6"/>
                </a:solidFill>
                <a:hlinkClick r:id="rId4">
                  <a:extLst>
                    <a:ext uri="{A12FA001-AC4F-418D-AE19-62706E023703}">
                      <ahyp:hlinkClr xmlns:ahyp="http://schemas.microsoft.com/office/drawing/2018/hyperlinkcolor" val="tx"/>
                    </a:ext>
                  </a:extLst>
                </a:hlinkClick>
              </a:rPr>
              <a:t>www.gov.uk/apply-online-for-student-finance</a:t>
            </a:r>
            <a:endParaRPr sz="4100">
              <a:solidFill>
                <a:schemeClr val="dk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61"/>
        <p:cNvGrpSpPr/>
        <p:nvPr/>
      </p:nvGrpSpPr>
      <p:grpSpPr>
        <a:xfrm>
          <a:off x="0" y="0"/>
          <a:ext cx="0" cy="0"/>
          <a:chOff x="0" y="0"/>
          <a:chExt cx="0" cy="0"/>
        </a:xfrm>
      </p:grpSpPr>
      <p:pic>
        <p:nvPicPr>
          <p:cNvPr id="3462" name="Google Shape;3462;p371"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463" name="Google Shape;3463;p371"/>
          <p:cNvSpPr/>
          <p:nvPr/>
        </p:nvSpPr>
        <p:spPr>
          <a:xfrm>
            <a:off x="0" y="7097400"/>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464" name="Google Shape;3464;p371"/>
          <p:cNvSpPr txBox="1"/>
          <p:nvPr/>
        </p:nvSpPr>
        <p:spPr>
          <a:xfrm>
            <a:off x="900000" y="7588800"/>
            <a:ext cx="12366000" cy="6096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6000">
                <a:solidFill>
                  <a:srgbClr val="FFFFFF"/>
                </a:solidFill>
                <a:latin typeface="Source Sans Pro"/>
                <a:ea typeface="Source Sans Pro"/>
                <a:cs typeface="Source Sans Pro"/>
                <a:sym typeface="Source Sans Pro"/>
              </a:rPr>
              <a:t>REPAYMENTS</a:t>
            </a:r>
            <a:endParaRPr sz="6000">
              <a:solidFill>
                <a:srgbClr val="FFFFFF"/>
              </a:solidFill>
              <a:latin typeface="Source Sans Pro"/>
              <a:ea typeface="Source Sans Pro"/>
              <a:cs typeface="Source Sans Pro"/>
              <a:sym typeface="Source Sans Pr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68"/>
        <p:cNvGrpSpPr/>
        <p:nvPr/>
      </p:nvGrpSpPr>
      <p:grpSpPr>
        <a:xfrm>
          <a:off x="0" y="0"/>
          <a:ext cx="0" cy="0"/>
          <a:chOff x="0" y="0"/>
          <a:chExt cx="0" cy="0"/>
        </a:xfrm>
      </p:grpSpPr>
      <p:sp>
        <p:nvSpPr>
          <p:cNvPr id="3469" name="Google Shape;3469;p372"/>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REPAYMENTS</a:t>
            </a:r>
            <a:endParaRPr sz="6000">
              <a:solidFill>
                <a:srgbClr val="440099"/>
              </a:solidFill>
              <a:latin typeface="Source Sans Pro"/>
              <a:ea typeface="Source Sans Pro"/>
              <a:cs typeface="Source Sans Pro"/>
              <a:sym typeface="Source Sans Pro"/>
            </a:endParaRPr>
          </a:p>
        </p:txBody>
      </p:sp>
      <p:sp>
        <p:nvSpPr>
          <p:cNvPr id="3470" name="Google Shape;3470;p372"/>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13</a:t>
            </a:fld>
            <a:endParaRPr sz="2600">
              <a:solidFill>
                <a:srgbClr val="131E29"/>
              </a:solidFill>
              <a:latin typeface="Source Sans Pro"/>
              <a:ea typeface="Source Sans Pro"/>
              <a:cs typeface="Source Sans Pro"/>
              <a:sym typeface="Source Sans Pro"/>
            </a:endParaRPr>
          </a:p>
        </p:txBody>
      </p:sp>
      <p:cxnSp>
        <p:nvCxnSpPr>
          <p:cNvPr id="3471" name="Google Shape;3471;p372"/>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472" name="Google Shape;3472;p372"/>
          <p:cNvSpPr txBox="1"/>
          <p:nvPr/>
        </p:nvSpPr>
        <p:spPr>
          <a:xfrm>
            <a:off x="635400" y="2146400"/>
            <a:ext cx="7803000" cy="7075800"/>
          </a:xfrm>
          <a:prstGeom prst="rect">
            <a:avLst/>
          </a:prstGeom>
          <a:noFill/>
          <a:ln>
            <a:noFill/>
          </a:ln>
        </p:spPr>
        <p:txBody>
          <a:bodyPr spcFirstLastPara="1" wrap="square" lIns="182850" tIns="182850" rIns="182850" bIns="182850" anchor="t" anchorCtr="0">
            <a:noAutofit/>
          </a:bodyPr>
          <a:lstStyle/>
          <a:p>
            <a:pPr marL="457200" lvl="0" indent="0" algn="l" rtl="0">
              <a:spcBef>
                <a:spcPts val="0"/>
              </a:spcBef>
              <a:spcAft>
                <a:spcPts val="0"/>
              </a:spcAft>
              <a:buNone/>
            </a:pPr>
            <a:endParaRPr sz="3200">
              <a:solidFill>
                <a:schemeClr val="lt1"/>
              </a:solidFill>
            </a:endParaRPr>
          </a:p>
          <a:p>
            <a:pPr marL="457200" lvl="0" indent="-508000" algn="l" rtl="0">
              <a:spcBef>
                <a:spcPts val="0"/>
              </a:spcBef>
              <a:spcAft>
                <a:spcPts val="0"/>
              </a:spcAft>
              <a:buClr>
                <a:schemeClr val="lt1"/>
              </a:buClr>
              <a:buSzPts val="3200"/>
              <a:buChar char="●"/>
            </a:pPr>
            <a:r>
              <a:rPr lang="en-GB" sz="3200">
                <a:solidFill>
                  <a:schemeClr val="lt1"/>
                </a:solidFill>
              </a:rPr>
              <a:t>Students only start repaying after they graduate.</a:t>
            </a:r>
            <a:br>
              <a:rPr lang="en-GB" sz="3200">
                <a:solidFill>
                  <a:schemeClr val="lt1"/>
                </a:solidFill>
              </a:rPr>
            </a:br>
            <a:endParaRPr sz="2200">
              <a:solidFill>
                <a:schemeClr val="lt1"/>
              </a:solidFill>
            </a:endParaRPr>
          </a:p>
          <a:p>
            <a:pPr marL="457200" lvl="0" indent="-508000" algn="l" rtl="0">
              <a:spcBef>
                <a:spcPts val="0"/>
              </a:spcBef>
              <a:spcAft>
                <a:spcPts val="0"/>
              </a:spcAft>
              <a:buClr>
                <a:schemeClr val="lt1"/>
              </a:buClr>
              <a:buSzPts val="3200"/>
              <a:buChar char="●"/>
            </a:pPr>
            <a:r>
              <a:rPr lang="en-GB" sz="3200">
                <a:solidFill>
                  <a:schemeClr val="lt1"/>
                </a:solidFill>
              </a:rPr>
              <a:t>Monthly repayments depend on what individuals earn, not what they have borrowed.</a:t>
            </a:r>
            <a:br>
              <a:rPr lang="en-GB" sz="3200">
                <a:solidFill>
                  <a:schemeClr val="lt1"/>
                </a:solidFill>
              </a:rPr>
            </a:br>
            <a:endParaRPr sz="2200">
              <a:solidFill>
                <a:schemeClr val="lt1"/>
              </a:solidFill>
            </a:endParaRPr>
          </a:p>
          <a:p>
            <a:pPr marL="457200" lvl="0" indent="-508000" algn="l" rtl="0">
              <a:spcBef>
                <a:spcPts val="0"/>
              </a:spcBef>
              <a:spcAft>
                <a:spcPts val="0"/>
              </a:spcAft>
              <a:buClr>
                <a:schemeClr val="lt1"/>
              </a:buClr>
              <a:buSzPts val="3200"/>
              <a:buChar char="●"/>
            </a:pPr>
            <a:r>
              <a:rPr lang="en-GB" sz="3200">
                <a:solidFill>
                  <a:schemeClr val="lt1"/>
                </a:solidFill>
              </a:rPr>
              <a:t>Individuals don’t pay anything until earnings exceed £25,000 a year. </a:t>
            </a:r>
            <a:endParaRPr sz="4300">
              <a:solidFill>
                <a:schemeClr val="lt1"/>
              </a:solidFill>
              <a:latin typeface="Source Sans Pro"/>
              <a:ea typeface="Source Sans Pro"/>
              <a:cs typeface="Source Sans Pro"/>
              <a:sym typeface="Source Sans Pro"/>
            </a:endParaRPr>
          </a:p>
        </p:txBody>
      </p:sp>
      <p:pic>
        <p:nvPicPr>
          <p:cNvPr id="3473" name="Google Shape;3473;p372"/>
          <p:cNvPicPr preferRelativeResize="0">
            <a:picLocks noGrp="1"/>
          </p:cNvPicPr>
          <p:nvPr>
            <p:ph type="pic" idx="2"/>
          </p:nvPr>
        </p:nvPicPr>
        <p:blipFill rotWithShape="1">
          <a:blip r:embed="rId3">
            <a:alphaModFix/>
          </a:blip>
          <a:srcRect l="6919" r="6910"/>
          <a:stretch/>
        </p:blipFill>
        <p:spPr>
          <a:xfrm>
            <a:off x="9748625" y="2531073"/>
            <a:ext cx="7411075" cy="57367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77"/>
        <p:cNvGrpSpPr/>
        <p:nvPr/>
      </p:nvGrpSpPr>
      <p:grpSpPr>
        <a:xfrm>
          <a:off x="0" y="0"/>
          <a:ext cx="0" cy="0"/>
          <a:chOff x="0" y="0"/>
          <a:chExt cx="0" cy="0"/>
        </a:xfrm>
      </p:grpSpPr>
      <p:sp>
        <p:nvSpPr>
          <p:cNvPr id="3478" name="Google Shape;3478;p373"/>
          <p:cNvSpPr txBox="1"/>
          <p:nvPr/>
        </p:nvSpPr>
        <p:spPr>
          <a:xfrm>
            <a:off x="900000" y="900000"/>
            <a:ext cx="8244000" cy="1440000"/>
          </a:xfrm>
          <a:prstGeom prst="rect">
            <a:avLst/>
          </a:prstGeom>
          <a:noFill/>
          <a:ln>
            <a:noFill/>
          </a:ln>
        </p:spPr>
        <p:txBody>
          <a:bodyPr spcFirstLastPara="1" wrap="square" lIns="0" tIns="0" rIns="0" bIns="0" anchor="t" anchorCtr="0">
            <a:no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REPAYMENTS</a:t>
            </a:r>
            <a:endParaRPr sz="6000">
              <a:solidFill>
                <a:schemeClr val="lt1"/>
              </a:solidFill>
              <a:latin typeface="Source Sans Pro"/>
              <a:ea typeface="Source Sans Pro"/>
              <a:cs typeface="Source Sans Pro"/>
              <a:sym typeface="Source Sans Pro"/>
            </a:endParaRPr>
          </a:p>
        </p:txBody>
      </p:sp>
      <p:sp>
        <p:nvSpPr>
          <p:cNvPr id="3479" name="Google Shape;3479;p373"/>
          <p:cNvSpPr txBox="1"/>
          <p:nvPr/>
        </p:nvSpPr>
        <p:spPr>
          <a:xfrm>
            <a:off x="900000" y="2700000"/>
            <a:ext cx="8244000" cy="6688800"/>
          </a:xfrm>
          <a:prstGeom prst="rect">
            <a:avLst/>
          </a:prstGeom>
          <a:noFill/>
          <a:ln>
            <a:noFill/>
          </a:ln>
        </p:spPr>
        <p:txBody>
          <a:bodyPr spcFirstLastPara="1" wrap="square" lIns="0" tIns="0" rIns="180000" bIns="0" anchor="t" anchorCtr="0">
            <a:noAutofit/>
          </a:bodyPr>
          <a:lstStyle/>
          <a:p>
            <a:pPr marL="0" lvl="0" indent="0" algn="l" rtl="0">
              <a:spcBef>
                <a:spcPts val="0"/>
              </a:spcBef>
              <a:spcAft>
                <a:spcPts val="0"/>
              </a:spcAft>
              <a:buClr>
                <a:srgbClr val="000000"/>
              </a:buClr>
              <a:buSzPts val="1200"/>
              <a:buFont typeface="Arial"/>
              <a:buNone/>
            </a:pPr>
            <a:endParaRPr sz="2600" b="1">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Repayments start the April after individuals leave university </a:t>
            </a:r>
            <a:endParaRPr sz="28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When individuals earn over £25,000 a year</a:t>
            </a:r>
            <a:endParaRPr sz="22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Interest will be generated on a student loan when the first instalment is paid. </a:t>
            </a:r>
            <a:endParaRPr sz="28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Anything unpaid after 40</a:t>
            </a:r>
            <a:r>
              <a:rPr lang="en-GB" sz="2800" b="1">
                <a:solidFill>
                  <a:schemeClr val="dk1"/>
                </a:solidFill>
              </a:rPr>
              <a:t> years is written off </a:t>
            </a:r>
            <a:endParaRPr sz="22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If income falls to £25,000 or below, </a:t>
            </a:r>
            <a:r>
              <a:rPr lang="en-GB" sz="2800" b="1">
                <a:solidFill>
                  <a:schemeClr val="dk1"/>
                </a:solidFill>
              </a:rPr>
              <a:t>repayments stop automatically</a:t>
            </a:r>
            <a:endParaRPr sz="22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Loan doesn’t affect credit ratings</a:t>
            </a:r>
            <a:endParaRPr sz="2800">
              <a:solidFill>
                <a:schemeClr val="dk1"/>
              </a:solidFill>
            </a:endParaRPr>
          </a:p>
          <a:p>
            <a:pPr marL="457200" lvl="0" indent="-406400" algn="l" rtl="0">
              <a:spcBef>
                <a:spcPts val="0"/>
              </a:spcBef>
              <a:spcAft>
                <a:spcPts val="0"/>
              </a:spcAft>
              <a:buClr>
                <a:schemeClr val="dk1"/>
              </a:buClr>
              <a:buSzPts val="2800"/>
              <a:buChar char="●"/>
            </a:pPr>
            <a:r>
              <a:rPr lang="en-GB" sz="2800">
                <a:solidFill>
                  <a:schemeClr val="dk1"/>
                </a:solidFill>
              </a:rPr>
              <a:t>Repayments can be made early</a:t>
            </a:r>
            <a:endParaRPr sz="2800">
              <a:solidFill>
                <a:schemeClr val="dk1"/>
              </a:solidFill>
            </a:endParaRPr>
          </a:p>
          <a:p>
            <a:pPr marL="0" lvl="0" indent="0" algn="l" rtl="0">
              <a:lnSpc>
                <a:spcPct val="100000"/>
              </a:lnSpc>
              <a:spcBef>
                <a:spcPts val="0"/>
              </a:spcBef>
              <a:spcAft>
                <a:spcPts val="0"/>
              </a:spcAft>
              <a:buNone/>
            </a:pPr>
            <a:endParaRPr sz="3000">
              <a:solidFill>
                <a:srgbClr val="131E29"/>
              </a:solidFill>
              <a:latin typeface="Source Sans Pro"/>
              <a:ea typeface="Source Sans Pro"/>
              <a:cs typeface="Source Sans Pro"/>
              <a:sym typeface="Source Sans Pro"/>
            </a:endParaRPr>
          </a:p>
        </p:txBody>
      </p:sp>
      <p:sp>
        <p:nvSpPr>
          <p:cNvPr id="3480" name="Google Shape;3480;p373"/>
          <p:cNvSpPr txBox="1"/>
          <p:nvPr/>
        </p:nvSpPr>
        <p:spPr>
          <a:xfrm>
            <a:off x="11803500" y="4052825"/>
            <a:ext cx="4902600" cy="3361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rgbClr val="000000"/>
              </a:buClr>
              <a:buSzPts val="1200"/>
              <a:buFont typeface="Arial"/>
              <a:buNone/>
            </a:pPr>
            <a:r>
              <a:rPr lang="en-GB" sz="3000" b="1">
                <a:solidFill>
                  <a:schemeClr val="accent2"/>
                </a:solidFill>
              </a:rPr>
              <a:t>Tuition fee loan </a:t>
            </a:r>
            <a:endParaRPr sz="3000" b="1">
              <a:solidFill>
                <a:schemeClr val="accent2"/>
              </a:solidFill>
            </a:endParaRPr>
          </a:p>
          <a:p>
            <a:pPr marL="0" lvl="0" indent="0" algn="ctr" rtl="0">
              <a:spcBef>
                <a:spcPts val="0"/>
              </a:spcBef>
              <a:spcAft>
                <a:spcPts val="0"/>
              </a:spcAft>
              <a:buClr>
                <a:srgbClr val="000000"/>
              </a:buClr>
              <a:buSzPts val="1200"/>
              <a:buFont typeface="Arial"/>
              <a:buNone/>
            </a:pPr>
            <a:r>
              <a:rPr lang="en-GB" sz="3000" b="1">
                <a:solidFill>
                  <a:schemeClr val="accent2"/>
                </a:solidFill>
              </a:rPr>
              <a:t>+</a:t>
            </a:r>
            <a:endParaRPr sz="3000" b="1">
              <a:solidFill>
                <a:schemeClr val="accent2"/>
              </a:solidFill>
            </a:endParaRPr>
          </a:p>
          <a:p>
            <a:pPr marL="0" lvl="0" indent="0" algn="ctr" rtl="0">
              <a:spcBef>
                <a:spcPts val="0"/>
              </a:spcBef>
              <a:spcAft>
                <a:spcPts val="0"/>
              </a:spcAft>
              <a:buClr>
                <a:srgbClr val="000000"/>
              </a:buClr>
              <a:buSzPts val="1200"/>
              <a:buFont typeface="Arial"/>
              <a:buNone/>
            </a:pPr>
            <a:r>
              <a:rPr lang="en-GB" sz="3000" b="1">
                <a:solidFill>
                  <a:schemeClr val="accent2"/>
                </a:solidFill>
              </a:rPr>
              <a:t>Maintenance loan</a:t>
            </a:r>
            <a:endParaRPr sz="3000" b="1">
              <a:solidFill>
                <a:schemeClr val="accent2"/>
              </a:solidFill>
            </a:endParaRPr>
          </a:p>
          <a:p>
            <a:pPr marL="457200" lvl="0" indent="0" algn="l" rtl="0">
              <a:spcBef>
                <a:spcPts val="0"/>
              </a:spcBef>
              <a:spcAft>
                <a:spcPts val="0"/>
              </a:spcAft>
              <a:buClr>
                <a:srgbClr val="000000"/>
              </a:buClr>
              <a:buSzPts val="2400"/>
              <a:buFont typeface="Arial"/>
              <a:buNone/>
            </a:pPr>
            <a:endParaRPr sz="3000" b="1">
              <a:solidFill>
                <a:schemeClr val="accent2"/>
              </a:solidFill>
            </a:endParaRPr>
          </a:p>
          <a:p>
            <a:pPr marL="0" lvl="0" indent="0" algn="ctr" rtl="0">
              <a:spcBef>
                <a:spcPts val="0"/>
              </a:spcBef>
              <a:spcAft>
                <a:spcPts val="0"/>
              </a:spcAft>
              <a:buClr>
                <a:srgbClr val="000000"/>
              </a:buClr>
              <a:buSzPts val="1200"/>
              <a:buFont typeface="Arial"/>
              <a:buNone/>
            </a:pPr>
            <a:r>
              <a:rPr lang="en-GB" sz="3000" b="1">
                <a:solidFill>
                  <a:schemeClr val="accent2"/>
                </a:solidFill>
              </a:rPr>
              <a:t>= Student loan</a:t>
            </a:r>
            <a:endParaRPr sz="4200">
              <a:solidFill>
                <a:schemeClr val="accent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84"/>
        <p:cNvGrpSpPr/>
        <p:nvPr/>
      </p:nvGrpSpPr>
      <p:grpSpPr>
        <a:xfrm>
          <a:off x="0" y="0"/>
          <a:ext cx="0" cy="0"/>
          <a:chOff x="0" y="0"/>
          <a:chExt cx="0" cy="0"/>
        </a:xfrm>
      </p:grpSpPr>
      <p:sp>
        <p:nvSpPr>
          <p:cNvPr id="3485" name="Google Shape;3485;p374"/>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INTEREST </a:t>
            </a:r>
            <a:endParaRPr sz="6000">
              <a:solidFill>
                <a:srgbClr val="440099"/>
              </a:solidFill>
              <a:latin typeface="Source Sans Pro"/>
              <a:ea typeface="Source Sans Pro"/>
              <a:cs typeface="Source Sans Pro"/>
              <a:sym typeface="Source Sans Pro"/>
            </a:endParaRPr>
          </a:p>
        </p:txBody>
      </p:sp>
      <p:sp>
        <p:nvSpPr>
          <p:cNvPr id="3486" name="Google Shape;3486;p374"/>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15</a:t>
            </a:fld>
            <a:endParaRPr sz="2600">
              <a:solidFill>
                <a:srgbClr val="131E29"/>
              </a:solidFill>
              <a:latin typeface="Source Sans Pro"/>
              <a:ea typeface="Source Sans Pro"/>
              <a:cs typeface="Source Sans Pro"/>
              <a:sym typeface="Source Sans Pro"/>
            </a:endParaRPr>
          </a:p>
        </p:txBody>
      </p:sp>
      <p:cxnSp>
        <p:nvCxnSpPr>
          <p:cNvPr id="3487" name="Google Shape;3487;p374"/>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488" name="Google Shape;3488;p374"/>
          <p:cNvSpPr txBox="1"/>
          <p:nvPr/>
        </p:nvSpPr>
        <p:spPr>
          <a:xfrm>
            <a:off x="635400" y="2146400"/>
            <a:ext cx="15370200" cy="7075800"/>
          </a:xfrm>
          <a:prstGeom prst="rect">
            <a:avLst/>
          </a:prstGeom>
          <a:noFill/>
          <a:ln>
            <a:noFill/>
          </a:ln>
        </p:spPr>
        <p:txBody>
          <a:bodyPr spcFirstLastPara="1" wrap="square" lIns="182850" tIns="182850" rIns="182850" bIns="182850" anchor="t" anchorCtr="0">
            <a:noAutofit/>
          </a:bodyPr>
          <a:lstStyle/>
          <a:p>
            <a:pPr marL="457200" lvl="0" indent="0" algn="l" rtl="0">
              <a:spcBef>
                <a:spcPts val="0"/>
              </a:spcBef>
              <a:spcAft>
                <a:spcPts val="0"/>
              </a:spcAft>
              <a:buNone/>
            </a:pPr>
            <a:endParaRPr sz="3400">
              <a:solidFill>
                <a:schemeClr val="lt1"/>
              </a:solidFill>
            </a:endParaRPr>
          </a:p>
          <a:p>
            <a:pPr marL="457200" lvl="0" indent="-444500" algn="l" rtl="0">
              <a:spcBef>
                <a:spcPts val="0"/>
              </a:spcBef>
              <a:spcAft>
                <a:spcPts val="0"/>
              </a:spcAft>
              <a:buClr>
                <a:schemeClr val="lt1"/>
              </a:buClr>
              <a:buSzPts val="3400"/>
              <a:buChar char="●"/>
            </a:pPr>
            <a:r>
              <a:rPr lang="en-GB" sz="3400">
                <a:solidFill>
                  <a:schemeClr val="lt1"/>
                </a:solidFill>
              </a:rPr>
              <a:t>The interest rate is set at RPI (retail price index). </a:t>
            </a:r>
            <a:br>
              <a:rPr lang="en-GB" sz="3400">
                <a:solidFill>
                  <a:schemeClr val="lt1"/>
                </a:solidFill>
              </a:rPr>
            </a:br>
            <a:endParaRPr sz="3400">
              <a:solidFill>
                <a:schemeClr val="lt1"/>
              </a:solidFill>
            </a:endParaRPr>
          </a:p>
          <a:p>
            <a:pPr marL="457200" lvl="0" indent="-444500" algn="l" rtl="0">
              <a:spcBef>
                <a:spcPts val="0"/>
              </a:spcBef>
              <a:spcAft>
                <a:spcPts val="0"/>
              </a:spcAft>
              <a:buClr>
                <a:schemeClr val="lt1"/>
              </a:buClr>
              <a:buSzPts val="3400"/>
              <a:buChar char="●"/>
            </a:pPr>
            <a:r>
              <a:rPr lang="en-GB" sz="3400">
                <a:solidFill>
                  <a:schemeClr val="lt1"/>
                </a:solidFill>
              </a:rPr>
              <a:t>Interest is charged on your student loan from when the first instalment is paid. </a:t>
            </a:r>
            <a:br>
              <a:rPr lang="en-GB" sz="3400">
                <a:solidFill>
                  <a:schemeClr val="lt1"/>
                </a:solidFill>
              </a:rPr>
            </a:br>
            <a:endParaRPr sz="3400">
              <a:solidFill>
                <a:schemeClr val="lt1"/>
              </a:solidFill>
            </a:endParaRPr>
          </a:p>
          <a:p>
            <a:pPr marL="457200" lvl="0" indent="-444500" algn="l" rtl="0">
              <a:spcBef>
                <a:spcPts val="1000"/>
              </a:spcBef>
              <a:spcAft>
                <a:spcPts val="0"/>
              </a:spcAft>
              <a:buClr>
                <a:schemeClr val="lt1"/>
              </a:buClr>
              <a:buSzPts val="3400"/>
              <a:buChar char="●"/>
            </a:pPr>
            <a:r>
              <a:rPr lang="en-GB" sz="3400">
                <a:solidFill>
                  <a:schemeClr val="lt1"/>
                </a:solidFill>
              </a:rPr>
              <a:t>The amount of interest you’re charged doesn’t affect the amount you’ll repay each month.</a:t>
            </a:r>
            <a:endParaRPr sz="3400" b="1">
              <a:solidFill>
                <a:schemeClr val="lt1"/>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92"/>
        <p:cNvGrpSpPr/>
        <p:nvPr/>
      </p:nvGrpSpPr>
      <p:grpSpPr>
        <a:xfrm>
          <a:off x="0" y="0"/>
          <a:ext cx="0" cy="0"/>
          <a:chOff x="0" y="0"/>
          <a:chExt cx="0" cy="0"/>
        </a:xfrm>
      </p:grpSpPr>
      <p:sp>
        <p:nvSpPr>
          <p:cNvPr id="3493" name="Google Shape;3493;p375"/>
          <p:cNvSpPr txBox="1"/>
          <p:nvPr/>
        </p:nvSpPr>
        <p:spPr>
          <a:xfrm>
            <a:off x="611100" y="349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HOW WILL I PAY? </a:t>
            </a:r>
            <a:endParaRPr sz="6000">
              <a:solidFill>
                <a:srgbClr val="440099"/>
              </a:solidFill>
              <a:latin typeface="Source Sans Pro"/>
              <a:ea typeface="Source Sans Pro"/>
              <a:cs typeface="Source Sans Pro"/>
              <a:sym typeface="Source Sans Pro"/>
            </a:endParaRPr>
          </a:p>
        </p:txBody>
      </p:sp>
      <p:sp>
        <p:nvSpPr>
          <p:cNvPr id="3494" name="Google Shape;3494;p375"/>
          <p:cNvSpPr txBox="1"/>
          <p:nvPr/>
        </p:nvSpPr>
        <p:spPr>
          <a:xfrm>
            <a:off x="635400" y="2146400"/>
            <a:ext cx="16548600" cy="7075800"/>
          </a:xfrm>
          <a:prstGeom prst="rect">
            <a:avLst/>
          </a:prstGeom>
          <a:noFill/>
          <a:ln>
            <a:noFill/>
          </a:ln>
        </p:spPr>
        <p:txBody>
          <a:bodyPr spcFirstLastPara="1" wrap="square" lIns="182850" tIns="182850" rIns="182850" bIns="182850" anchor="t" anchorCtr="0">
            <a:noAutofit/>
          </a:bodyPr>
          <a:lstStyle/>
          <a:p>
            <a:pPr marL="457200" lvl="0" indent="0" algn="l" rtl="0">
              <a:spcBef>
                <a:spcPts val="0"/>
              </a:spcBef>
              <a:spcAft>
                <a:spcPts val="0"/>
              </a:spcAft>
              <a:buNone/>
            </a:pPr>
            <a:endParaRPr sz="3400">
              <a:solidFill>
                <a:srgbClr val="410099"/>
              </a:solidFill>
            </a:endParaRPr>
          </a:p>
          <a:p>
            <a:pPr marL="609600" lvl="0" indent="-520700" algn="l" rtl="0">
              <a:spcBef>
                <a:spcPts val="0"/>
              </a:spcBef>
              <a:spcAft>
                <a:spcPts val="0"/>
              </a:spcAft>
              <a:buClr>
                <a:srgbClr val="410099"/>
              </a:buClr>
              <a:buSzPts val="3400"/>
              <a:buChar char="•"/>
            </a:pPr>
            <a:r>
              <a:rPr lang="en-GB" sz="3400">
                <a:solidFill>
                  <a:srgbClr val="410099"/>
                </a:solidFill>
              </a:rPr>
              <a:t>Monthly student finance repayments are managed by your employer.</a:t>
            </a:r>
            <a:endParaRPr sz="3400">
              <a:solidFill>
                <a:srgbClr val="410099"/>
              </a:solidFill>
            </a:endParaRPr>
          </a:p>
          <a:p>
            <a:pPr marL="914400" lvl="0" indent="0" algn="l" rtl="0">
              <a:spcBef>
                <a:spcPts val="0"/>
              </a:spcBef>
              <a:spcAft>
                <a:spcPts val="0"/>
              </a:spcAft>
              <a:buClr>
                <a:srgbClr val="000000"/>
              </a:buClr>
              <a:buSzPts val="3200"/>
              <a:buFont typeface="Arial"/>
              <a:buNone/>
            </a:pPr>
            <a:endParaRPr sz="3400">
              <a:solidFill>
                <a:srgbClr val="410099"/>
              </a:solidFill>
            </a:endParaRPr>
          </a:p>
          <a:p>
            <a:pPr marL="609600" lvl="0" indent="-520700" algn="l" rtl="0">
              <a:spcBef>
                <a:spcPts val="0"/>
              </a:spcBef>
              <a:spcAft>
                <a:spcPts val="0"/>
              </a:spcAft>
              <a:buClr>
                <a:srgbClr val="410099"/>
              </a:buClr>
              <a:buSzPts val="3400"/>
              <a:buChar char="•"/>
            </a:pPr>
            <a:r>
              <a:rPr lang="en-GB" sz="3400">
                <a:solidFill>
                  <a:srgbClr val="410099"/>
                </a:solidFill>
              </a:rPr>
              <a:t>The money will </a:t>
            </a:r>
            <a:r>
              <a:rPr lang="en-GB" sz="3400" b="1">
                <a:solidFill>
                  <a:srgbClr val="410099"/>
                </a:solidFill>
              </a:rPr>
              <a:t>come out of your wages</a:t>
            </a:r>
            <a:r>
              <a:rPr lang="en-GB" sz="3400">
                <a:solidFill>
                  <a:srgbClr val="410099"/>
                </a:solidFill>
              </a:rPr>
              <a:t> before they even get to you. </a:t>
            </a:r>
            <a:endParaRPr sz="3400">
              <a:solidFill>
                <a:srgbClr val="410099"/>
              </a:solidFill>
            </a:endParaRPr>
          </a:p>
          <a:p>
            <a:pPr marL="457200" lvl="0" indent="0" algn="l" rtl="0">
              <a:spcBef>
                <a:spcPts val="0"/>
              </a:spcBef>
              <a:spcAft>
                <a:spcPts val="0"/>
              </a:spcAft>
              <a:buClr>
                <a:srgbClr val="000000"/>
              </a:buClr>
              <a:buSzPts val="3200"/>
              <a:buFont typeface="Arial"/>
              <a:buNone/>
            </a:pPr>
            <a:endParaRPr sz="3400">
              <a:solidFill>
                <a:srgbClr val="410099"/>
              </a:solidFill>
            </a:endParaRPr>
          </a:p>
          <a:p>
            <a:pPr marL="609600" lvl="0" indent="-520700" algn="l" rtl="0">
              <a:spcBef>
                <a:spcPts val="0"/>
              </a:spcBef>
              <a:spcAft>
                <a:spcPts val="0"/>
              </a:spcAft>
              <a:buClr>
                <a:srgbClr val="410099"/>
              </a:buClr>
              <a:buSzPts val="3400"/>
              <a:buChar char="•"/>
            </a:pPr>
            <a:r>
              <a:rPr lang="en-GB" sz="3400">
                <a:solidFill>
                  <a:srgbClr val="410099"/>
                </a:solidFill>
              </a:rPr>
              <a:t>If you’re self employed, HMRC will work out how much you need to pay from your tax return, and you’ll pay at the same time you pay your tax. </a:t>
            </a:r>
            <a:endParaRPr sz="4200">
              <a:solidFill>
                <a:srgbClr val="131E29"/>
              </a:solidFill>
              <a:latin typeface="Source Sans Pro"/>
              <a:ea typeface="Source Sans Pro"/>
              <a:cs typeface="Source Sans Pro"/>
              <a:sym typeface="Source Sans Pro"/>
            </a:endParaRPr>
          </a:p>
        </p:txBody>
      </p:sp>
      <p:sp>
        <p:nvSpPr>
          <p:cNvPr id="3495" name="Google Shape;3495;p375"/>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16</a:t>
            </a:fld>
            <a:endParaRPr sz="2600">
              <a:solidFill>
                <a:srgbClr val="131E29"/>
              </a:solidFill>
              <a:latin typeface="Source Sans Pro"/>
              <a:ea typeface="Source Sans Pro"/>
              <a:cs typeface="Source Sans Pro"/>
              <a:sym typeface="Source Sans Pro"/>
            </a:endParaRPr>
          </a:p>
        </p:txBody>
      </p:sp>
      <p:cxnSp>
        <p:nvCxnSpPr>
          <p:cNvPr id="3496" name="Google Shape;3496;p375"/>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00"/>
        <p:cNvGrpSpPr/>
        <p:nvPr/>
      </p:nvGrpSpPr>
      <p:grpSpPr>
        <a:xfrm>
          <a:off x="0" y="0"/>
          <a:ext cx="0" cy="0"/>
          <a:chOff x="0" y="0"/>
          <a:chExt cx="0" cy="0"/>
        </a:xfrm>
      </p:grpSpPr>
      <p:sp>
        <p:nvSpPr>
          <p:cNvPr id="3501" name="Google Shape;3501;p376"/>
          <p:cNvSpPr txBox="1"/>
          <p:nvPr/>
        </p:nvSpPr>
        <p:spPr>
          <a:xfrm>
            <a:off x="611100" y="349900"/>
            <a:ext cx="160098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REPAYMENT EXAMPLES</a:t>
            </a:r>
            <a:endParaRPr sz="6000">
              <a:solidFill>
                <a:srgbClr val="440099"/>
              </a:solidFill>
              <a:latin typeface="Source Sans Pro"/>
              <a:ea typeface="Source Sans Pro"/>
              <a:cs typeface="Source Sans Pro"/>
              <a:sym typeface="Source Sans Pro"/>
            </a:endParaRPr>
          </a:p>
        </p:txBody>
      </p:sp>
      <p:sp>
        <p:nvSpPr>
          <p:cNvPr id="3502" name="Google Shape;3502;p376"/>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17</a:t>
            </a:fld>
            <a:endParaRPr sz="2600">
              <a:solidFill>
                <a:srgbClr val="131E29"/>
              </a:solidFill>
              <a:latin typeface="Source Sans Pro"/>
              <a:ea typeface="Source Sans Pro"/>
              <a:cs typeface="Source Sans Pro"/>
              <a:sym typeface="Source Sans Pro"/>
            </a:endParaRPr>
          </a:p>
        </p:txBody>
      </p:sp>
      <p:graphicFrame>
        <p:nvGraphicFramePr>
          <p:cNvPr id="3503" name="Google Shape;3503;p376"/>
          <p:cNvGraphicFramePr/>
          <p:nvPr/>
        </p:nvGraphicFramePr>
        <p:xfrm>
          <a:off x="965975" y="3771050"/>
          <a:ext cx="16678125" cy="4903200"/>
        </p:xfrm>
        <a:graphic>
          <a:graphicData uri="http://schemas.openxmlformats.org/drawingml/2006/table">
            <a:tbl>
              <a:tblPr>
                <a:noFill/>
                <a:tableStyleId>{AD865F76-394D-4500-ABEF-89CF09C9835D}</a:tableStyleId>
              </a:tblPr>
              <a:tblGrid>
                <a:gridCol w="5559375">
                  <a:extLst>
                    <a:ext uri="{9D8B030D-6E8A-4147-A177-3AD203B41FA5}">
                      <a16:colId xmlns:a16="http://schemas.microsoft.com/office/drawing/2014/main" val="20000"/>
                    </a:ext>
                  </a:extLst>
                </a:gridCol>
                <a:gridCol w="5559375">
                  <a:extLst>
                    <a:ext uri="{9D8B030D-6E8A-4147-A177-3AD203B41FA5}">
                      <a16:colId xmlns:a16="http://schemas.microsoft.com/office/drawing/2014/main" val="20001"/>
                    </a:ext>
                  </a:extLst>
                </a:gridCol>
                <a:gridCol w="5559375">
                  <a:extLst>
                    <a:ext uri="{9D8B030D-6E8A-4147-A177-3AD203B41FA5}">
                      <a16:colId xmlns:a16="http://schemas.microsoft.com/office/drawing/2014/main" val="20002"/>
                    </a:ext>
                  </a:extLst>
                </a:gridCol>
              </a:tblGrid>
              <a:tr h="0">
                <a:tc>
                  <a:txBody>
                    <a:bodyPr/>
                    <a:lstStyle/>
                    <a:p>
                      <a:pPr marL="0" lvl="0" indent="0" algn="l" rtl="0">
                        <a:spcBef>
                          <a:spcPts val="0"/>
                        </a:spcBef>
                        <a:spcAft>
                          <a:spcPts val="0"/>
                        </a:spcAft>
                        <a:buNone/>
                      </a:pPr>
                      <a:r>
                        <a:rPr lang="en-GB" sz="3000" b="1">
                          <a:solidFill>
                            <a:srgbClr val="440099"/>
                          </a:solidFill>
                          <a:latin typeface="Source Sans Pro"/>
                          <a:ea typeface="Source Sans Pro"/>
                          <a:cs typeface="Source Sans Pro"/>
                          <a:sym typeface="Source Sans Pro"/>
                        </a:rPr>
                        <a:t>Yearly income before tax</a:t>
                      </a:r>
                      <a:endParaRPr sz="3000" b="1">
                        <a:solidFill>
                          <a:srgbClr val="440099"/>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b="1">
                          <a:solidFill>
                            <a:srgbClr val="440099"/>
                          </a:solidFill>
                          <a:latin typeface="Source Sans Pro"/>
                          <a:ea typeface="Source Sans Pro"/>
                          <a:cs typeface="Source Sans Pro"/>
                          <a:sym typeface="Source Sans Pro"/>
                        </a:rPr>
                        <a:t>Monthly income before tax</a:t>
                      </a:r>
                      <a:endParaRPr sz="3000" b="1">
                        <a:solidFill>
                          <a:srgbClr val="440099"/>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b="1">
                          <a:solidFill>
                            <a:srgbClr val="440099"/>
                          </a:solidFill>
                          <a:latin typeface="Source Sans Pro"/>
                          <a:ea typeface="Source Sans Pro"/>
                          <a:cs typeface="Source Sans Pro"/>
                          <a:sym typeface="Source Sans Pro"/>
                        </a:rPr>
                        <a:t>Monthly repayment </a:t>
                      </a:r>
                      <a:endParaRPr sz="3000" b="1">
                        <a:solidFill>
                          <a:srgbClr val="440099"/>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0"/>
                  </a:ext>
                </a:extLst>
              </a:tr>
              <a:tr h="0">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£25,000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£2,083</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£27,000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£2,250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£15</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£30,000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£2,500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£38</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£32,000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£2,666</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£53</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£35,000</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£2,917</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tc>
                  <a:txBody>
                    <a:bodyPr/>
                    <a:lstStyle/>
                    <a:p>
                      <a:pPr marL="0" lvl="0" indent="0" algn="l" rtl="0">
                        <a:spcBef>
                          <a:spcPts val="0"/>
                        </a:spcBef>
                        <a:spcAft>
                          <a:spcPts val="0"/>
                        </a:spcAft>
                        <a:buNone/>
                      </a:pPr>
                      <a:r>
                        <a:rPr lang="en-GB" sz="3000">
                          <a:solidFill>
                            <a:schemeClr val="lt1"/>
                          </a:solidFill>
                          <a:latin typeface="Source Sans Pro"/>
                          <a:ea typeface="Source Sans Pro"/>
                          <a:cs typeface="Source Sans Pro"/>
                          <a:sym typeface="Source Sans Pro"/>
                        </a:rPr>
                        <a:t>£75</a:t>
                      </a:r>
                      <a:endParaRPr sz="3000">
                        <a:solidFill>
                          <a:schemeClr val="lt1"/>
                        </a:solidFill>
                        <a:latin typeface="Source Sans Pro"/>
                        <a:ea typeface="Source Sans Pro"/>
                        <a:cs typeface="Source Sans Pro"/>
                        <a:sym typeface="Source Sans Pro"/>
                      </a:endParaRPr>
                    </a:p>
                  </a:txBody>
                  <a:tcPr marL="180000" marR="180000" marT="180000" marB="180000">
                    <a:lnL w="19050" cap="flat" cmpd="sng">
                      <a:solidFill>
                        <a:schemeClr val="lt1"/>
                      </a:solidFill>
                      <a:prstDash val="solid"/>
                      <a:round/>
                      <a:headEnd type="none" w="sm" len="sm"/>
                      <a:tailEnd type="none" w="sm" len="sm"/>
                    </a:lnL>
                    <a:lnR w="19050" cap="flat" cmpd="sng">
                      <a:solidFill>
                        <a:schemeClr val="lt1"/>
                      </a:solidFill>
                      <a:prstDash val="solid"/>
                      <a:round/>
                      <a:headEnd type="none" w="sm" len="sm"/>
                      <a:tailEnd type="none" w="sm" len="sm"/>
                    </a:lnR>
                    <a:lnT w="19050" cap="flat" cmpd="sng">
                      <a:solidFill>
                        <a:schemeClr val="lt1"/>
                      </a:solidFill>
                      <a:prstDash val="solid"/>
                      <a:round/>
                      <a:headEnd type="none" w="sm" len="sm"/>
                      <a:tailEnd type="none" w="sm" len="sm"/>
                    </a:lnT>
                    <a:lnB w="19050" cap="flat" cmpd="sng">
                      <a:solidFill>
                        <a:schemeClr val="lt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cxnSp>
        <p:nvCxnSpPr>
          <p:cNvPr id="3504" name="Google Shape;3504;p376"/>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505" name="Google Shape;3505;p376"/>
          <p:cNvSpPr txBox="1"/>
          <p:nvPr/>
        </p:nvSpPr>
        <p:spPr>
          <a:xfrm>
            <a:off x="783350" y="2453500"/>
            <a:ext cx="8631600" cy="440400"/>
          </a:xfrm>
          <a:prstGeom prst="rect">
            <a:avLst/>
          </a:prstGeom>
          <a:noFill/>
          <a:ln>
            <a:noFill/>
          </a:ln>
        </p:spPr>
        <p:txBody>
          <a:bodyPr spcFirstLastPara="1" wrap="square" lIns="91425" tIns="91425" rIns="91425" bIns="91425" anchor="t" anchorCtr="0">
            <a:noAutofit/>
          </a:bodyPr>
          <a:lstStyle/>
          <a:p>
            <a:pPr marL="457200" lvl="0" indent="-457200" algn="l" rtl="0">
              <a:spcBef>
                <a:spcPts val="0"/>
              </a:spcBef>
              <a:spcAft>
                <a:spcPts val="0"/>
              </a:spcAft>
              <a:buClr>
                <a:schemeClr val="lt1"/>
              </a:buClr>
              <a:buSzPts val="3600"/>
              <a:buChar char="➔"/>
            </a:pPr>
            <a:r>
              <a:rPr lang="en-GB" sz="3600">
                <a:solidFill>
                  <a:schemeClr val="lt1"/>
                </a:solidFill>
              </a:rPr>
              <a:t>9% on earnings over £25,000 per year</a:t>
            </a:r>
            <a:endParaRPr sz="360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09"/>
        <p:cNvGrpSpPr/>
        <p:nvPr/>
      </p:nvGrpSpPr>
      <p:grpSpPr>
        <a:xfrm>
          <a:off x="0" y="0"/>
          <a:ext cx="0" cy="0"/>
          <a:chOff x="0" y="0"/>
          <a:chExt cx="0" cy="0"/>
        </a:xfrm>
      </p:grpSpPr>
      <p:pic>
        <p:nvPicPr>
          <p:cNvPr id="3510" name="Google Shape;3510;p377"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511" name="Google Shape;3511;p377"/>
          <p:cNvSpPr/>
          <p:nvPr/>
        </p:nvSpPr>
        <p:spPr>
          <a:xfrm>
            <a:off x="0" y="7097400"/>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12" name="Google Shape;3512;p377"/>
          <p:cNvSpPr txBox="1"/>
          <p:nvPr/>
        </p:nvSpPr>
        <p:spPr>
          <a:xfrm>
            <a:off x="450000" y="7553250"/>
            <a:ext cx="13842600" cy="5283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5200">
                <a:solidFill>
                  <a:srgbClr val="FFFFFF"/>
                </a:solidFill>
                <a:latin typeface="Source Sans Pro"/>
                <a:ea typeface="Source Sans Pro"/>
                <a:cs typeface="Source Sans Pro"/>
                <a:sym typeface="Source Sans Pro"/>
              </a:rPr>
              <a:t>UNIVERSITY SUPPORT  </a:t>
            </a:r>
            <a:endParaRPr sz="5200">
              <a:solidFill>
                <a:srgbClr val="FFFFFF"/>
              </a:solidFill>
              <a:latin typeface="Source Sans Pro"/>
              <a:ea typeface="Source Sans Pro"/>
              <a:cs typeface="Source Sans Pro"/>
              <a:sym typeface="Source Sans Pr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16"/>
        <p:cNvGrpSpPr/>
        <p:nvPr/>
      </p:nvGrpSpPr>
      <p:grpSpPr>
        <a:xfrm>
          <a:off x="0" y="0"/>
          <a:ext cx="0" cy="0"/>
          <a:chOff x="0" y="0"/>
          <a:chExt cx="0" cy="0"/>
        </a:xfrm>
      </p:grpSpPr>
      <p:sp>
        <p:nvSpPr>
          <p:cNvPr id="3517" name="Google Shape;3517;p378"/>
          <p:cNvSpPr txBox="1"/>
          <p:nvPr/>
        </p:nvSpPr>
        <p:spPr>
          <a:xfrm>
            <a:off x="900000" y="900000"/>
            <a:ext cx="8244000" cy="1440000"/>
          </a:xfrm>
          <a:prstGeom prst="rect">
            <a:avLst/>
          </a:prstGeom>
          <a:noFill/>
          <a:ln>
            <a:noFill/>
          </a:ln>
        </p:spPr>
        <p:txBody>
          <a:bodyPr spcFirstLastPara="1" wrap="square" lIns="0" tIns="0" rIns="0" bIns="0" anchor="t" anchorCtr="0">
            <a:noAutofit/>
          </a:bodyPr>
          <a:lstStyle/>
          <a:p>
            <a:pPr marL="0" lvl="0" indent="0" algn="l" rtl="0">
              <a:lnSpc>
                <a:spcPct val="66000"/>
              </a:lnSpc>
              <a:spcBef>
                <a:spcPts val="0"/>
              </a:spcBef>
              <a:spcAft>
                <a:spcPts val="0"/>
              </a:spcAft>
              <a:buNone/>
            </a:pPr>
            <a:r>
              <a:rPr lang="en-GB" sz="6000">
                <a:solidFill>
                  <a:schemeClr val="lt1"/>
                </a:solidFill>
                <a:latin typeface="Source Sans Pro"/>
                <a:ea typeface="Source Sans Pro"/>
                <a:cs typeface="Source Sans Pro"/>
                <a:sym typeface="Source Sans Pro"/>
              </a:rPr>
              <a:t>SHEFFIELD BURSARY SCHEME</a:t>
            </a:r>
            <a:endParaRPr sz="6000">
              <a:solidFill>
                <a:schemeClr val="lt1"/>
              </a:solidFill>
              <a:latin typeface="Source Sans Pro"/>
              <a:ea typeface="Source Sans Pro"/>
              <a:cs typeface="Source Sans Pro"/>
              <a:sym typeface="Source Sans Pro"/>
            </a:endParaRPr>
          </a:p>
        </p:txBody>
      </p:sp>
      <p:sp>
        <p:nvSpPr>
          <p:cNvPr id="3518" name="Google Shape;3518;p378"/>
          <p:cNvSpPr txBox="1"/>
          <p:nvPr/>
        </p:nvSpPr>
        <p:spPr>
          <a:xfrm>
            <a:off x="900000" y="2700000"/>
            <a:ext cx="8244000" cy="6688800"/>
          </a:xfrm>
          <a:prstGeom prst="rect">
            <a:avLst/>
          </a:prstGeom>
          <a:noFill/>
          <a:ln>
            <a:noFill/>
          </a:ln>
        </p:spPr>
        <p:txBody>
          <a:bodyPr spcFirstLastPara="1" wrap="square" lIns="0" tIns="0" rIns="180000" bIns="0" anchor="t" anchorCtr="0">
            <a:noAutofit/>
          </a:bodyPr>
          <a:lstStyle/>
          <a:p>
            <a:pPr marL="0" lvl="0" indent="0" algn="l" rtl="0">
              <a:lnSpc>
                <a:spcPct val="115000"/>
              </a:lnSpc>
              <a:spcBef>
                <a:spcPts val="0"/>
              </a:spcBef>
              <a:spcAft>
                <a:spcPts val="0"/>
              </a:spcAft>
              <a:buClr>
                <a:srgbClr val="000000"/>
              </a:buClr>
              <a:buSzPts val="3200"/>
              <a:buFont typeface="Arial"/>
              <a:buNone/>
            </a:pPr>
            <a:endParaRPr sz="2300">
              <a:solidFill>
                <a:srgbClr val="410098"/>
              </a:solidFill>
            </a:endParaRPr>
          </a:p>
          <a:p>
            <a:pPr marL="457200" lvl="0" indent="-387350" algn="l" rtl="0">
              <a:lnSpc>
                <a:spcPct val="115000"/>
              </a:lnSpc>
              <a:spcBef>
                <a:spcPts val="0"/>
              </a:spcBef>
              <a:spcAft>
                <a:spcPts val="0"/>
              </a:spcAft>
              <a:buClr>
                <a:srgbClr val="410099"/>
              </a:buClr>
              <a:buSzPts val="2500"/>
              <a:buAutoNum type="arabicPeriod"/>
            </a:pPr>
            <a:r>
              <a:rPr lang="en-GB" sz="2300" b="1">
                <a:solidFill>
                  <a:srgbClr val="410098"/>
                </a:solidFill>
              </a:rPr>
              <a:t>£250 - £1000 per year</a:t>
            </a:r>
            <a:r>
              <a:rPr lang="en-GB" sz="2300">
                <a:solidFill>
                  <a:srgbClr val="410098"/>
                </a:solidFill>
              </a:rPr>
              <a:t>, if household income is less than £40,000</a:t>
            </a:r>
            <a:br>
              <a:rPr lang="en-GB" sz="2300">
                <a:solidFill>
                  <a:srgbClr val="410098"/>
                </a:solidFill>
              </a:rPr>
            </a:br>
            <a:endParaRPr sz="2300">
              <a:solidFill>
                <a:srgbClr val="410098"/>
              </a:solidFill>
            </a:endParaRPr>
          </a:p>
          <a:p>
            <a:pPr marL="457200" lvl="0" indent="-374650" algn="l" rtl="0">
              <a:lnSpc>
                <a:spcPct val="115000"/>
              </a:lnSpc>
              <a:spcBef>
                <a:spcPts val="0"/>
              </a:spcBef>
              <a:spcAft>
                <a:spcPts val="0"/>
              </a:spcAft>
              <a:buClr>
                <a:srgbClr val="410098"/>
              </a:buClr>
              <a:buSzPts val="2300"/>
              <a:buAutoNum type="arabicPeriod"/>
            </a:pPr>
            <a:r>
              <a:rPr lang="en-GB" sz="2300" b="1">
                <a:solidFill>
                  <a:srgbClr val="410098"/>
                </a:solidFill>
              </a:rPr>
              <a:t>You may also receive £250 per year</a:t>
            </a:r>
            <a:r>
              <a:rPr lang="en-GB" sz="2300">
                <a:solidFill>
                  <a:srgbClr val="410098"/>
                </a:solidFill>
              </a:rPr>
              <a:t>, if household income is less than £25,000 &amp; postcode is in one of the country’s most deprived areas</a:t>
            </a:r>
            <a:br>
              <a:rPr lang="en-GB" sz="2300">
                <a:solidFill>
                  <a:srgbClr val="410098"/>
                </a:solidFill>
              </a:rPr>
            </a:br>
            <a:r>
              <a:rPr lang="en-GB" sz="2300">
                <a:solidFill>
                  <a:srgbClr val="410098"/>
                </a:solidFill>
              </a:rPr>
              <a:t>OR</a:t>
            </a:r>
            <a:br>
              <a:rPr lang="en-GB" sz="2300">
                <a:solidFill>
                  <a:srgbClr val="410098"/>
                </a:solidFill>
              </a:rPr>
            </a:br>
            <a:r>
              <a:rPr lang="en-GB" sz="2300">
                <a:solidFill>
                  <a:srgbClr val="410098"/>
                </a:solidFill>
              </a:rPr>
              <a:t>You within the Sheffield City Region, in an area where it’s not common for people to go to university, and you achieve ABB (or higher) equivalent, you'll receive £250 a year. This award does not take household income into account</a:t>
            </a:r>
            <a:endParaRPr sz="2300">
              <a:solidFill>
                <a:srgbClr val="410098"/>
              </a:solidFill>
            </a:endParaRPr>
          </a:p>
          <a:p>
            <a:pPr marL="457200" lvl="0" indent="0" algn="l" rtl="0">
              <a:lnSpc>
                <a:spcPct val="115000"/>
              </a:lnSpc>
              <a:spcBef>
                <a:spcPts val="0"/>
              </a:spcBef>
              <a:spcAft>
                <a:spcPts val="0"/>
              </a:spcAft>
              <a:buNone/>
            </a:pPr>
            <a:endParaRPr sz="2300">
              <a:solidFill>
                <a:srgbClr val="410098"/>
              </a:solidFill>
            </a:endParaRPr>
          </a:p>
          <a:p>
            <a:pPr marL="457200" lvl="0" indent="0" algn="l" rtl="0">
              <a:lnSpc>
                <a:spcPct val="115000"/>
              </a:lnSpc>
              <a:spcBef>
                <a:spcPts val="0"/>
              </a:spcBef>
              <a:spcAft>
                <a:spcPts val="0"/>
              </a:spcAft>
              <a:buNone/>
            </a:pPr>
            <a:endParaRPr sz="2300">
              <a:solidFill>
                <a:srgbClr val="410098"/>
              </a:solidFill>
            </a:endParaRPr>
          </a:p>
          <a:p>
            <a:pPr marL="457200" lvl="0" indent="0" algn="l" rtl="0">
              <a:lnSpc>
                <a:spcPct val="115000"/>
              </a:lnSpc>
              <a:spcBef>
                <a:spcPts val="0"/>
              </a:spcBef>
              <a:spcAft>
                <a:spcPts val="0"/>
              </a:spcAft>
              <a:buNone/>
            </a:pPr>
            <a:endParaRPr sz="2300">
              <a:solidFill>
                <a:srgbClr val="410098"/>
              </a:solidFill>
            </a:endParaRPr>
          </a:p>
          <a:p>
            <a:pPr marL="457200" lvl="0" indent="0" algn="l" rtl="0">
              <a:lnSpc>
                <a:spcPct val="115000"/>
              </a:lnSpc>
              <a:spcBef>
                <a:spcPts val="0"/>
              </a:spcBef>
              <a:spcAft>
                <a:spcPts val="0"/>
              </a:spcAft>
              <a:buNone/>
            </a:pPr>
            <a:r>
              <a:rPr lang="en-GB" sz="2300">
                <a:solidFill>
                  <a:srgbClr val="410098"/>
                </a:solidFill>
              </a:rPr>
              <a:t>                      </a:t>
            </a:r>
            <a:endParaRPr sz="2300">
              <a:solidFill>
                <a:srgbClr val="410098"/>
              </a:solidFill>
            </a:endParaRPr>
          </a:p>
          <a:p>
            <a:pPr marL="457200" lvl="0" indent="0" algn="l" rtl="0">
              <a:lnSpc>
                <a:spcPct val="115000"/>
              </a:lnSpc>
              <a:spcBef>
                <a:spcPts val="0"/>
              </a:spcBef>
              <a:spcAft>
                <a:spcPts val="0"/>
              </a:spcAft>
              <a:buNone/>
            </a:pPr>
            <a:r>
              <a:rPr lang="en-GB" sz="2300">
                <a:solidFill>
                  <a:srgbClr val="410098"/>
                </a:solidFill>
              </a:rPr>
              <a:t>                               </a:t>
            </a:r>
            <a:r>
              <a:rPr lang="en-GB" sz="2000" u="sng">
                <a:solidFill>
                  <a:schemeClr val="hlink"/>
                </a:solidFill>
                <a:hlinkClick r:id="rId3"/>
              </a:rPr>
              <a:t>www.sheffield.ac.uk/undergraduate/bursaries</a:t>
            </a:r>
            <a:r>
              <a:rPr lang="en-GB" sz="2000">
                <a:solidFill>
                  <a:schemeClr val="accent3"/>
                </a:solidFill>
              </a:rPr>
              <a:t>                                                                                     </a:t>
            </a:r>
            <a:endParaRPr sz="2200">
              <a:solidFill>
                <a:srgbClr val="410098"/>
              </a:solidFill>
            </a:endParaRPr>
          </a:p>
        </p:txBody>
      </p:sp>
      <p:sp>
        <p:nvSpPr>
          <p:cNvPr id="3519" name="Google Shape;3519;p378"/>
          <p:cNvSpPr txBox="1"/>
          <p:nvPr/>
        </p:nvSpPr>
        <p:spPr>
          <a:xfrm>
            <a:off x="14801100" y="9478500"/>
            <a:ext cx="2586900" cy="35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i="1">
                <a:solidFill>
                  <a:schemeClr val="accent2"/>
                </a:solidFill>
              </a:rPr>
              <a:t>2025 entry</a:t>
            </a:r>
            <a:endParaRPr sz="2300" i="1">
              <a:solidFill>
                <a:schemeClr val="accent2"/>
              </a:solidFill>
            </a:endParaRPr>
          </a:p>
        </p:txBody>
      </p:sp>
      <p:graphicFrame>
        <p:nvGraphicFramePr>
          <p:cNvPr id="3520" name="Google Shape;3520;p378"/>
          <p:cNvGraphicFramePr/>
          <p:nvPr/>
        </p:nvGraphicFramePr>
        <p:xfrm>
          <a:off x="11113425" y="2986720"/>
          <a:ext cx="5350100" cy="4881650"/>
        </p:xfrm>
        <a:graphic>
          <a:graphicData uri="http://schemas.openxmlformats.org/drawingml/2006/table">
            <a:tbl>
              <a:tblPr>
                <a:noFill/>
                <a:tableStyleId>{9CEF8515-019D-4A9C-8730-1F2E2E27104F}</a:tableStyleId>
              </a:tblPr>
              <a:tblGrid>
                <a:gridCol w="2675050">
                  <a:extLst>
                    <a:ext uri="{9D8B030D-6E8A-4147-A177-3AD203B41FA5}">
                      <a16:colId xmlns:a16="http://schemas.microsoft.com/office/drawing/2014/main" val="20000"/>
                    </a:ext>
                  </a:extLst>
                </a:gridCol>
                <a:gridCol w="2675050">
                  <a:extLst>
                    <a:ext uri="{9D8B030D-6E8A-4147-A177-3AD203B41FA5}">
                      <a16:colId xmlns:a16="http://schemas.microsoft.com/office/drawing/2014/main" val="20001"/>
                    </a:ext>
                  </a:extLst>
                </a:gridCol>
              </a:tblGrid>
              <a:tr h="1362900">
                <a:tc>
                  <a:txBody>
                    <a:bodyPr/>
                    <a:lstStyle/>
                    <a:p>
                      <a:pPr marL="0" marR="0" lvl="0" indent="0" algn="l" rtl="0">
                        <a:lnSpc>
                          <a:spcPct val="115000"/>
                        </a:lnSpc>
                        <a:spcBef>
                          <a:spcPts val="0"/>
                        </a:spcBef>
                        <a:spcAft>
                          <a:spcPts val="0"/>
                        </a:spcAft>
                        <a:buClr>
                          <a:srgbClr val="000000"/>
                        </a:buClr>
                        <a:buSzPts val="2000"/>
                        <a:buFont typeface="Arial"/>
                        <a:buNone/>
                      </a:pPr>
                      <a:endParaRPr sz="2000" b="1">
                        <a:solidFill>
                          <a:schemeClr val="accent2"/>
                        </a:solidFill>
                        <a:latin typeface="Open Sans"/>
                        <a:ea typeface="Open Sans"/>
                        <a:cs typeface="Open Sans"/>
                        <a:sym typeface="Open Sans"/>
                      </a:endParaRPr>
                    </a:p>
                    <a:p>
                      <a:pPr marL="0" marR="0" lvl="0" indent="0" algn="l" rtl="0">
                        <a:lnSpc>
                          <a:spcPct val="115000"/>
                        </a:lnSpc>
                        <a:spcBef>
                          <a:spcPts val="0"/>
                        </a:spcBef>
                        <a:spcAft>
                          <a:spcPts val="0"/>
                        </a:spcAft>
                        <a:buClr>
                          <a:srgbClr val="000000"/>
                        </a:buClr>
                        <a:buSzPts val="2000"/>
                        <a:buFont typeface="Arial"/>
                        <a:buNone/>
                      </a:pPr>
                      <a:r>
                        <a:rPr lang="en-GB" sz="2000" b="1">
                          <a:solidFill>
                            <a:schemeClr val="accent2"/>
                          </a:solidFill>
                          <a:latin typeface="Open Sans"/>
                          <a:ea typeface="Open Sans"/>
                          <a:cs typeface="Open Sans"/>
                          <a:sym typeface="Open Sans"/>
                        </a:rPr>
                        <a:t> </a:t>
                      </a:r>
                      <a:r>
                        <a:rPr lang="en-GB" sz="2000" b="1" u="none" strike="noStrike" cap="none">
                          <a:solidFill>
                            <a:schemeClr val="accent2"/>
                          </a:solidFill>
                          <a:latin typeface="Open Sans"/>
                          <a:ea typeface="Open Sans"/>
                          <a:cs typeface="Open Sans"/>
                          <a:sym typeface="Open Sans"/>
                        </a:rPr>
                        <a:t>Household income</a:t>
                      </a:r>
                      <a:endParaRPr sz="2000" b="1" u="none" strike="noStrike" cap="none">
                        <a:solidFill>
                          <a:schemeClr val="accent2"/>
                        </a:solidFill>
                        <a:latin typeface="Open Sans"/>
                        <a:ea typeface="Open Sans"/>
                        <a:cs typeface="Open Sans"/>
                        <a:sym typeface="Open Sans"/>
                      </a:endParaRPr>
                    </a:p>
                  </a:txBody>
                  <a:tcPr marL="91425" marR="91425" marT="91425" marB="91425">
                    <a:lnL w="38100" cap="flat" cmpd="sng">
                      <a:solidFill>
                        <a:schemeClr val="accent2"/>
                      </a:solidFill>
                      <a:prstDash val="solid"/>
                      <a:round/>
                      <a:headEnd type="none" w="sm" len="sm"/>
                      <a:tailEnd type="none" w="sm" len="sm"/>
                    </a:lnL>
                    <a:lnR w="38100" cap="flat" cmpd="sng">
                      <a:solidFill>
                        <a:schemeClr val="accent2"/>
                      </a:solidFill>
                      <a:prstDash val="solid"/>
                      <a:round/>
                      <a:headEnd type="none" w="sm" len="sm"/>
                      <a:tailEnd type="none" w="sm" len="sm"/>
                    </a:lnR>
                    <a:lnT w="38100" cap="flat" cmpd="sng">
                      <a:solidFill>
                        <a:schemeClr val="accent2"/>
                      </a:solidFill>
                      <a:prstDash val="solid"/>
                      <a:round/>
                      <a:headEnd type="none" w="sm" len="sm"/>
                      <a:tailEnd type="none" w="sm" len="sm"/>
                    </a:lnT>
                    <a:lnB w="38100" cap="flat" cmpd="sng">
                      <a:solidFill>
                        <a:schemeClr val="accent2"/>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2000"/>
                        <a:buFont typeface="Arial"/>
                        <a:buNone/>
                      </a:pPr>
                      <a:endParaRPr sz="2000" b="1">
                        <a:solidFill>
                          <a:schemeClr val="accent2"/>
                        </a:solidFill>
                        <a:latin typeface="Open Sans"/>
                        <a:ea typeface="Open Sans"/>
                        <a:cs typeface="Open Sans"/>
                        <a:sym typeface="Open Sans"/>
                      </a:endParaRPr>
                    </a:p>
                    <a:p>
                      <a:pPr marL="0" marR="0" lvl="0" indent="0" algn="ctr" rtl="0">
                        <a:lnSpc>
                          <a:spcPct val="115000"/>
                        </a:lnSpc>
                        <a:spcBef>
                          <a:spcPts val="0"/>
                        </a:spcBef>
                        <a:spcAft>
                          <a:spcPts val="0"/>
                        </a:spcAft>
                        <a:buClr>
                          <a:srgbClr val="000000"/>
                        </a:buClr>
                        <a:buSzPts val="2000"/>
                        <a:buFont typeface="Arial"/>
                        <a:buNone/>
                      </a:pPr>
                      <a:r>
                        <a:rPr lang="en-GB" sz="2000" b="1" u="none" strike="noStrike" cap="none">
                          <a:solidFill>
                            <a:schemeClr val="accent2"/>
                          </a:solidFill>
                          <a:latin typeface="Open Sans"/>
                          <a:ea typeface="Open Sans"/>
                          <a:cs typeface="Open Sans"/>
                          <a:sym typeface="Open Sans"/>
                        </a:rPr>
                        <a:t>Bursary per year</a:t>
                      </a:r>
                      <a:endParaRPr sz="2000" b="1" u="none" strike="noStrike" cap="none">
                        <a:solidFill>
                          <a:schemeClr val="accent2"/>
                        </a:solidFill>
                        <a:latin typeface="Open Sans"/>
                        <a:ea typeface="Open Sans"/>
                        <a:cs typeface="Open Sans"/>
                        <a:sym typeface="Open Sans"/>
                      </a:endParaRPr>
                    </a:p>
                  </a:txBody>
                  <a:tcPr marL="91425" marR="91425" marT="91425" marB="91425">
                    <a:lnL w="38100" cap="flat" cmpd="sng">
                      <a:solidFill>
                        <a:schemeClr val="accent2"/>
                      </a:solidFill>
                      <a:prstDash val="solid"/>
                      <a:round/>
                      <a:headEnd type="none" w="sm" len="sm"/>
                      <a:tailEnd type="none" w="sm" len="sm"/>
                    </a:lnL>
                    <a:lnR w="38100" cap="flat" cmpd="sng">
                      <a:solidFill>
                        <a:schemeClr val="accent2"/>
                      </a:solidFill>
                      <a:prstDash val="solid"/>
                      <a:round/>
                      <a:headEnd type="none" w="sm" len="sm"/>
                      <a:tailEnd type="none" w="sm" len="sm"/>
                    </a:lnR>
                    <a:lnT w="38100" cap="flat" cmpd="sng">
                      <a:solidFill>
                        <a:schemeClr val="accent2"/>
                      </a:solidFill>
                      <a:prstDash val="solid"/>
                      <a:round/>
                      <a:headEnd type="none" w="sm" len="sm"/>
                      <a:tailEnd type="none" w="sm" len="sm"/>
                    </a:lnT>
                    <a:lnB w="38100"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792950">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£0 – £25,000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3810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£1,000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3810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1362900">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£25,001 – £30,000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1905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£500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1905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1362900">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£30,001 – £40,000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1905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2000"/>
                        <a:buFont typeface="Arial"/>
                        <a:buNone/>
                      </a:pPr>
                      <a:r>
                        <a:rPr lang="en-GB" sz="2000" u="none" strike="noStrike" cap="none">
                          <a:solidFill>
                            <a:schemeClr val="accent2"/>
                          </a:solidFill>
                          <a:latin typeface="Open Sans"/>
                          <a:ea typeface="Open Sans"/>
                          <a:cs typeface="Open Sans"/>
                          <a:sym typeface="Open Sans"/>
                        </a:rPr>
                        <a:t>£250</a:t>
                      </a:r>
                      <a:endParaRPr sz="2000" u="none" strike="noStrike" cap="none">
                        <a:solidFill>
                          <a:schemeClr val="accent2"/>
                        </a:solidFill>
                        <a:latin typeface="Open Sans"/>
                        <a:ea typeface="Open Sans"/>
                        <a:cs typeface="Open Sans"/>
                        <a:sym typeface="Open Sans"/>
                      </a:endParaRPr>
                    </a:p>
                  </a:txBody>
                  <a:tcPr marL="91425" marR="91425" marT="91425" marB="91425">
                    <a:lnL w="19050" cap="flat" cmpd="sng">
                      <a:solidFill>
                        <a:schemeClr val="accent2"/>
                      </a:solidFill>
                      <a:prstDash val="solid"/>
                      <a:round/>
                      <a:headEnd type="none" w="sm" len="sm"/>
                      <a:tailEnd type="none" w="sm" len="sm"/>
                    </a:lnL>
                    <a:lnR w="19050" cap="flat" cmpd="sng">
                      <a:solidFill>
                        <a:schemeClr val="accent2"/>
                      </a:solidFill>
                      <a:prstDash val="solid"/>
                      <a:round/>
                      <a:headEnd type="none" w="sm" len="sm"/>
                      <a:tailEnd type="none" w="sm" len="sm"/>
                    </a:lnR>
                    <a:lnT w="19050" cap="flat" cmpd="sng">
                      <a:solidFill>
                        <a:schemeClr val="accent2"/>
                      </a:solidFill>
                      <a:prstDash val="solid"/>
                      <a:round/>
                      <a:headEnd type="none" w="sm" len="sm"/>
                      <a:tailEnd type="none" w="sm" len="sm"/>
                    </a:lnT>
                    <a:lnB w="1905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24"/>
        <p:cNvGrpSpPr/>
        <p:nvPr/>
      </p:nvGrpSpPr>
      <p:grpSpPr>
        <a:xfrm>
          <a:off x="0" y="0"/>
          <a:ext cx="0" cy="0"/>
          <a:chOff x="0" y="0"/>
          <a:chExt cx="0" cy="0"/>
        </a:xfrm>
      </p:grpSpPr>
      <p:sp>
        <p:nvSpPr>
          <p:cNvPr id="3525" name="Google Shape;3525;p379"/>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ENHANCED BURSARIES</a:t>
            </a:r>
            <a:endParaRPr sz="6000">
              <a:solidFill>
                <a:srgbClr val="440099"/>
              </a:solidFill>
              <a:latin typeface="Source Sans Pro"/>
              <a:ea typeface="Source Sans Pro"/>
              <a:cs typeface="Source Sans Pro"/>
              <a:sym typeface="Source Sans Pro"/>
            </a:endParaRPr>
          </a:p>
        </p:txBody>
      </p:sp>
      <p:sp>
        <p:nvSpPr>
          <p:cNvPr id="3526" name="Google Shape;3526;p379"/>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20</a:t>
            </a:fld>
            <a:endParaRPr sz="2600">
              <a:solidFill>
                <a:srgbClr val="131E29"/>
              </a:solidFill>
              <a:latin typeface="Source Sans Pro"/>
              <a:ea typeface="Source Sans Pro"/>
              <a:cs typeface="Source Sans Pro"/>
              <a:sym typeface="Source Sans Pro"/>
            </a:endParaRPr>
          </a:p>
        </p:txBody>
      </p:sp>
      <p:cxnSp>
        <p:nvCxnSpPr>
          <p:cNvPr id="3527" name="Google Shape;3527;p379"/>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528" name="Google Shape;3528;p379"/>
          <p:cNvSpPr txBox="1"/>
          <p:nvPr/>
        </p:nvSpPr>
        <p:spPr>
          <a:xfrm>
            <a:off x="611100" y="2415650"/>
            <a:ext cx="7803000" cy="7075800"/>
          </a:xfrm>
          <a:prstGeom prst="rect">
            <a:avLst/>
          </a:prstGeom>
          <a:noFill/>
          <a:ln>
            <a:noFill/>
          </a:ln>
        </p:spPr>
        <p:txBody>
          <a:bodyPr spcFirstLastPara="1" wrap="square" lIns="182850" tIns="182850" rIns="182850" bIns="182850" anchor="t" anchorCtr="0">
            <a:noAutofit/>
          </a:bodyPr>
          <a:lstStyle/>
          <a:p>
            <a:pPr marL="609600" lvl="0" indent="-482600" algn="l" rtl="0">
              <a:spcBef>
                <a:spcPts val="0"/>
              </a:spcBef>
              <a:spcAft>
                <a:spcPts val="0"/>
              </a:spcAft>
              <a:buClr>
                <a:srgbClr val="410098"/>
              </a:buClr>
              <a:buSzPts val="2800"/>
              <a:buChar char="•"/>
            </a:pPr>
            <a:r>
              <a:rPr lang="en-GB" sz="2800">
                <a:solidFill>
                  <a:srgbClr val="410098"/>
                </a:solidFill>
              </a:rPr>
              <a:t>Instead of Sheffield bursary scheme</a:t>
            </a:r>
            <a:endParaRPr sz="2800">
              <a:solidFill>
                <a:srgbClr val="410098"/>
              </a:solidFill>
            </a:endParaRPr>
          </a:p>
          <a:p>
            <a:pPr marL="457200" lvl="0" indent="0" algn="l" rtl="0">
              <a:spcBef>
                <a:spcPts val="0"/>
              </a:spcBef>
              <a:spcAft>
                <a:spcPts val="0"/>
              </a:spcAft>
              <a:buClr>
                <a:srgbClr val="000000"/>
              </a:buClr>
              <a:buSzPts val="2700"/>
              <a:buFont typeface="Arial"/>
              <a:buNone/>
            </a:pPr>
            <a:endParaRPr sz="2800">
              <a:solidFill>
                <a:srgbClr val="410098"/>
              </a:solidFill>
            </a:endParaRPr>
          </a:p>
          <a:p>
            <a:pPr marL="609600" lvl="0" indent="-482600" algn="l" rtl="0">
              <a:spcBef>
                <a:spcPts val="0"/>
              </a:spcBef>
              <a:spcAft>
                <a:spcPts val="0"/>
              </a:spcAft>
              <a:buClr>
                <a:srgbClr val="410098"/>
              </a:buClr>
              <a:buSzPts val="2800"/>
              <a:buChar char="•"/>
            </a:pPr>
            <a:r>
              <a:rPr lang="en-GB" sz="2800">
                <a:solidFill>
                  <a:srgbClr val="410098"/>
                </a:solidFill>
              </a:rPr>
              <a:t>Care leavers and students estranged from their families can apply for enhanced support of up to £10,000 per year (up to £5,000 for part-time students).*</a:t>
            </a:r>
            <a:endParaRPr sz="2800">
              <a:solidFill>
                <a:srgbClr val="410098"/>
              </a:solidFill>
            </a:endParaRPr>
          </a:p>
          <a:p>
            <a:pPr marL="457200" lvl="0" indent="0" algn="l" rtl="0">
              <a:spcBef>
                <a:spcPts val="0"/>
              </a:spcBef>
              <a:spcAft>
                <a:spcPts val="0"/>
              </a:spcAft>
              <a:buClr>
                <a:srgbClr val="000000"/>
              </a:buClr>
              <a:buSzPts val="2700"/>
              <a:buFont typeface="Arial"/>
              <a:buNone/>
            </a:pPr>
            <a:endParaRPr sz="2800">
              <a:solidFill>
                <a:srgbClr val="410098"/>
              </a:solidFill>
            </a:endParaRPr>
          </a:p>
          <a:p>
            <a:pPr marL="609600" lvl="0" indent="-482600" algn="l" rtl="0">
              <a:spcBef>
                <a:spcPts val="0"/>
              </a:spcBef>
              <a:spcAft>
                <a:spcPts val="0"/>
              </a:spcAft>
              <a:buClr>
                <a:srgbClr val="410098"/>
              </a:buClr>
              <a:buSzPts val="2800"/>
              <a:buChar char="•"/>
            </a:pPr>
            <a:r>
              <a:rPr lang="en-GB" sz="2800">
                <a:solidFill>
                  <a:srgbClr val="410098"/>
                </a:solidFill>
              </a:rPr>
              <a:t>Students who have caring responsibilities can apply for enhanced support of £4,500 per year (£2,250 for part-time students). </a:t>
            </a:r>
            <a:br>
              <a:rPr lang="en-GB" sz="2800">
                <a:solidFill>
                  <a:srgbClr val="410098"/>
                </a:solidFill>
              </a:rPr>
            </a:br>
            <a:endParaRPr sz="2800">
              <a:solidFill>
                <a:srgbClr val="410098"/>
              </a:solidFill>
            </a:endParaRPr>
          </a:p>
          <a:p>
            <a:pPr marL="457200" lvl="0" indent="-406400" algn="l" rtl="0">
              <a:spcBef>
                <a:spcPts val="0"/>
              </a:spcBef>
              <a:spcAft>
                <a:spcPts val="0"/>
              </a:spcAft>
              <a:buClr>
                <a:srgbClr val="410098"/>
              </a:buClr>
              <a:buSzPts val="2800"/>
              <a:buChar char="•"/>
            </a:pPr>
            <a:r>
              <a:rPr lang="en-GB" sz="2800" i="1">
                <a:solidFill>
                  <a:srgbClr val="410098"/>
                </a:solidFill>
              </a:rPr>
              <a:t>*Care leavers and estranged students </a:t>
            </a:r>
            <a:r>
              <a:rPr lang="en-GB" sz="2800" b="1" i="1">
                <a:solidFill>
                  <a:srgbClr val="410098"/>
                </a:solidFill>
              </a:rPr>
              <a:t>must be under 25</a:t>
            </a:r>
            <a:r>
              <a:rPr lang="en-GB" sz="2800" i="1">
                <a:solidFill>
                  <a:srgbClr val="410098"/>
                </a:solidFill>
              </a:rPr>
              <a:t> on the first day of their course.</a:t>
            </a:r>
            <a:endParaRPr sz="4300">
              <a:solidFill>
                <a:srgbClr val="131E29"/>
              </a:solidFill>
              <a:latin typeface="Source Sans Pro"/>
              <a:ea typeface="Source Sans Pro"/>
              <a:cs typeface="Source Sans Pro"/>
              <a:sym typeface="Source Sans Pro"/>
            </a:endParaRPr>
          </a:p>
        </p:txBody>
      </p:sp>
      <p:pic>
        <p:nvPicPr>
          <p:cNvPr id="3529" name="Google Shape;3529;p379"/>
          <p:cNvPicPr preferRelativeResize="0">
            <a:picLocks noGrp="1"/>
          </p:cNvPicPr>
          <p:nvPr>
            <p:ph type="pic" idx="2"/>
          </p:nvPr>
        </p:nvPicPr>
        <p:blipFill rotWithShape="1">
          <a:blip r:embed="rId3">
            <a:alphaModFix/>
          </a:blip>
          <a:srcRect l="15072" t="5669" r="20928"/>
          <a:stretch/>
        </p:blipFill>
        <p:spPr>
          <a:xfrm>
            <a:off x="9258150" y="2146400"/>
            <a:ext cx="8015700" cy="72406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33"/>
        <p:cNvGrpSpPr/>
        <p:nvPr/>
      </p:nvGrpSpPr>
      <p:grpSpPr>
        <a:xfrm>
          <a:off x="0" y="0"/>
          <a:ext cx="0" cy="0"/>
          <a:chOff x="0" y="0"/>
          <a:chExt cx="0" cy="0"/>
        </a:xfrm>
      </p:grpSpPr>
      <p:sp>
        <p:nvSpPr>
          <p:cNvPr id="3534" name="Google Shape;3534;p380"/>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SHEFFIELD SCHOLARSHIPS</a:t>
            </a:r>
            <a:endParaRPr sz="6000">
              <a:solidFill>
                <a:srgbClr val="440099"/>
              </a:solidFill>
              <a:latin typeface="Source Sans Pro"/>
              <a:ea typeface="Source Sans Pro"/>
              <a:cs typeface="Source Sans Pro"/>
              <a:sym typeface="Source Sans Pro"/>
            </a:endParaRPr>
          </a:p>
        </p:txBody>
      </p:sp>
      <p:sp>
        <p:nvSpPr>
          <p:cNvPr id="3535" name="Google Shape;3535;p380"/>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21</a:t>
            </a:fld>
            <a:endParaRPr sz="2600">
              <a:solidFill>
                <a:srgbClr val="131E29"/>
              </a:solidFill>
              <a:latin typeface="Source Sans Pro"/>
              <a:ea typeface="Source Sans Pro"/>
              <a:cs typeface="Source Sans Pro"/>
              <a:sym typeface="Source Sans Pro"/>
            </a:endParaRPr>
          </a:p>
        </p:txBody>
      </p:sp>
      <p:cxnSp>
        <p:nvCxnSpPr>
          <p:cNvPr id="3536" name="Google Shape;3536;p380"/>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537" name="Google Shape;3537;p380"/>
          <p:cNvSpPr txBox="1"/>
          <p:nvPr/>
        </p:nvSpPr>
        <p:spPr>
          <a:xfrm>
            <a:off x="611100" y="2415650"/>
            <a:ext cx="7803000" cy="7075800"/>
          </a:xfrm>
          <a:prstGeom prst="rect">
            <a:avLst/>
          </a:prstGeom>
          <a:noFill/>
          <a:ln>
            <a:noFill/>
          </a:ln>
        </p:spPr>
        <p:txBody>
          <a:bodyPr spcFirstLastPara="1" wrap="square" lIns="182850" tIns="182850" rIns="182850" bIns="182850" anchor="t" anchorCtr="0">
            <a:noAutofit/>
          </a:bodyPr>
          <a:lstStyle/>
          <a:p>
            <a:pPr marL="457200" lvl="0" indent="-450850" algn="l" rtl="0">
              <a:lnSpc>
                <a:spcPct val="150000"/>
              </a:lnSpc>
              <a:spcBef>
                <a:spcPts val="0"/>
              </a:spcBef>
              <a:spcAft>
                <a:spcPts val="0"/>
              </a:spcAft>
              <a:buClr>
                <a:schemeClr val="lt1"/>
              </a:buClr>
              <a:buSzPts val="3500"/>
              <a:buChar char="●"/>
            </a:pPr>
            <a:r>
              <a:rPr lang="en-GB" sz="3500">
                <a:solidFill>
                  <a:schemeClr val="lt1"/>
                </a:solidFill>
              </a:rPr>
              <a:t>International </a:t>
            </a:r>
            <a:endParaRPr sz="3500">
              <a:solidFill>
                <a:schemeClr val="lt1"/>
              </a:solidFill>
            </a:endParaRPr>
          </a:p>
          <a:p>
            <a:pPr marL="457200" lvl="0" indent="-450850" algn="l" rtl="0">
              <a:lnSpc>
                <a:spcPct val="150000"/>
              </a:lnSpc>
              <a:spcBef>
                <a:spcPts val="0"/>
              </a:spcBef>
              <a:spcAft>
                <a:spcPts val="0"/>
              </a:spcAft>
              <a:buClr>
                <a:schemeClr val="lt1"/>
              </a:buClr>
              <a:buSzPts val="3500"/>
              <a:buChar char="●"/>
            </a:pPr>
            <a:r>
              <a:rPr lang="en-GB" sz="3500">
                <a:solidFill>
                  <a:schemeClr val="lt1"/>
                </a:solidFill>
              </a:rPr>
              <a:t>Sports</a:t>
            </a:r>
            <a:endParaRPr sz="3500">
              <a:solidFill>
                <a:schemeClr val="lt1"/>
              </a:solidFill>
            </a:endParaRPr>
          </a:p>
          <a:p>
            <a:pPr marL="457200" lvl="0" indent="-450850" algn="l" rtl="0">
              <a:lnSpc>
                <a:spcPct val="150000"/>
              </a:lnSpc>
              <a:spcBef>
                <a:spcPts val="0"/>
              </a:spcBef>
              <a:spcAft>
                <a:spcPts val="0"/>
              </a:spcAft>
              <a:buClr>
                <a:schemeClr val="lt1"/>
              </a:buClr>
              <a:buSzPts val="3500"/>
              <a:buChar char="●"/>
            </a:pPr>
            <a:r>
              <a:rPr lang="en-GB" sz="3500">
                <a:solidFill>
                  <a:schemeClr val="lt1"/>
                </a:solidFill>
              </a:rPr>
              <a:t>Departmental</a:t>
            </a:r>
            <a:endParaRPr sz="3500">
              <a:solidFill>
                <a:schemeClr val="lt1"/>
              </a:solidFill>
            </a:endParaRPr>
          </a:p>
          <a:p>
            <a:pPr marL="457200" lvl="0" indent="-450850" algn="l" rtl="0">
              <a:lnSpc>
                <a:spcPct val="150000"/>
              </a:lnSpc>
              <a:spcBef>
                <a:spcPts val="0"/>
              </a:spcBef>
              <a:spcAft>
                <a:spcPts val="0"/>
              </a:spcAft>
              <a:buClr>
                <a:schemeClr val="lt1"/>
              </a:buClr>
              <a:buSzPts val="3500"/>
              <a:buChar char="●"/>
            </a:pPr>
            <a:r>
              <a:rPr lang="en-GB" sz="3500">
                <a:solidFill>
                  <a:schemeClr val="lt1"/>
                </a:solidFill>
              </a:rPr>
              <a:t>Global summer experience</a:t>
            </a:r>
            <a:endParaRPr sz="3500">
              <a:solidFill>
                <a:schemeClr val="lt1"/>
              </a:solidFill>
            </a:endParaRPr>
          </a:p>
          <a:p>
            <a:pPr marL="0" lvl="0" indent="0" algn="l" rtl="0">
              <a:lnSpc>
                <a:spcPct val="150000"/>
              </a:lnSpc>
              <a:spcBef>
                <a:spcPts val="0"/>
              </a:spcBef>
              <a:spcAft>
                <a:spcPts val="0"/>
              </a:spcAft>
              <a:buClr>
                <a:srgbClr val="000000"/>
              </a:buClr>
              <a:buSzPts val="2700"/>
              <a:buFont typeface="Arial"/>
              <a:buNone/>
            </a:pPr>
            <a:endParaRPr sz="3400">
              <a:solidFill>
                <a:schemeClr val="lt1"/>
              </a:solidFill>
            </a:endParaRPr>
          </a:p>
          <a:p>
            <a:pPr marL="0" lvl="0" indent="0" algn="l" rtl="0">
              <a:lnSpc>
                <a:spcPct val="150000"/>
              </a:lnSpc>
              <a:spcBef>
                <a:spcPts val="0"/>
              </a:spcBef>
              <a:spcAft>
                <a:spcPts val="0"/>
              </a:spcAft>
              <a:buNone/>
            </a:pPr>
            <a:endParaRPr sz="2600">
              <a:solidFill>
                <a:schemeClr val="lt1"/>
              </a:solidFill>
            </a:endParaRPr>
          </a:p>
          <a:p>
            <a:pPr marL="0" lvl="0" indent="0" algn="l" rtl="0">
              <a:lnSpc>
                <a:spcPct val="150000"/>
              </a:lnSpc>
              <a:spcBef>
                <a:spcPts val="0"/>
              </a:spcBef>
              <a:spcAft>
                <a:spcPts val="0"/>
              </a:spcAft>
              <a:buNone/>
            </a:pPr>
            <a:endParaRPr sz="2600">
              <a:solidFill>
                <a:schemeClr val="lt1"/>
              </a:solidFill>
            </a:endParaRPr>
          </a:p>
          <a:p>
            <a:pPr marL="0" lvl="0" indent="0" algn="l" rtl="0">
              <a:lnSpc>
                <a:spcPct val="150000"/>
              </a:lnSpc>
              <a:spcBef>
                <a:spcPts val="0"/>
              </a:spcBef>
              <a:spcAft>
                <a:spcPts val="0"/>
              </a:spcAft>
              <a:buNone/>
            </a:pPr>
            <a:endParaRPr sz="2600">
              <a:solidFill>
                <a:schemeClr val="lt1"/>
              </a:solidFill>
            </a:endParaRPr>
          </a:p>
          <a:p>
            <a:pPr marL="0" lvl="0" indent="0" algn="l" rtl="0">
              <a:lnSpc>
                <a:spcPct val="150000"/>
              </a:lnSpc>
              <a:spcBef>
                <a:spcPts val="0"/>
              </a:spcBef>
              <a:spcAft>
                <a:spcPts val="0"/>
              </a:spcAft>
              <a:buNone/>
            </a:pPr>
            <a:endParaRPr sz="2600">
              <a:solidFill>
                <a:schemeClr val="lt1"/>
              </a:solidFill>
            </a:endParaRPr>
          </a:p>
          <a:p>
            <a:pPr marL="0" lvl="0" indent="0" algn="l" rtl="0">
              <a:lnSpc>
                <a:spcPct val="150000"/>
              </a:lnSpc>
              <a:spcBef>
                <a:spcPts val="0"/>
              </a:spcBef>
              <a:spcAft>
                <a:spcPts val="0"/>
              </a:spcAft>
              <a:buClr>
                <a:srgbClr val="000000"/>
              </a:buClr>
              <a:buSzPts val="2700"/>
              <a:buFont typeface="Arial"/>
              <a:buNone/>
            </a:pPr>
            <a:r>
              <a:rPr lang="en-GB" sz="2600">
                <a:solidFill>
                  <a:schemeClr val="lt1"/>
                </a:solidFill>
              </a:rPr>
              <a:t>www.sheffield.ac.uk/undergraduate/scholarships</a:t>
            </a:r>
            <a:endParaRPr sz="2600">
              <a:solidFill>
                <a:schemeClr val="lt1"/>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pic>
        <p:nvPicPr>
          <p:cNvPr id="3538" name="Google Shape;3538;p380"/>
          <p:cNvPicPr preferRelativeResize="0">
            <a:picLocks noGrp="1"/>
          </p:cNvPicPr>
          <p:nvPr>
            <p:ph type="pic" idx="2"/>
          </p:nvPr>
        </p:nvPicPr>
        <p:blipFill rotWithShape="1">
          <a:blip r:embed="rId3">
            <a:alphaModFix/>
          </a:blip>
          <a:srcRect l="7365" r="22690"/>
          <a:stretch/>
        </p:blipFill>
        <p:spPr>
          <a:xfrm>
            <a:off x="9467837" y="2064000"/>
            <a:ext cx="7596316" cy="72406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42"/>
        <p:cNvGrpSpPr/>
        <p:nvPr/>
      </p:nvGrpSpPr>
      <p:grpSpPr>
        <a:xfrm>
          <a:off x="0" y="0"/>
          <a:ext cx="0" cy="0"/>
          <a:chOff x="0" y="0"/>
          <a:chExt cx="0" cy="0"/>
        </a:xfrm>
      </p:grpSpPr>
      <p:pic>
        <p:nvPicPr>
          <p:cNvPr id="3543" name="Google Shape;3543;p381"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544" name="Google Shape;3544;p381"/>
          <p:cNvSpPr/>
          <p:nvPr/>
        </p:nvSpPr>
        <p:spPr>
          <a:xfrm>
            <a:off x="0" y="7097400"/>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45" name="Google Shape;3545;p381"/>
          <p:cNvSpPr txBox="1"/>
          <p:nvPr/>
        </p:nvSpPr>
        <p:spPr>
          <a:xfrm>
            <a:off x="450000" y="7553250"/>
            <a:ext cx="13842600" cy="5283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5200">
                <a:solidFill>
                  <a:srgbClr val="FFFFFF"/>
                </a:solidFill>
                <a:latin typeface="Source Sans Pro"/>
                <a:ea typeface="Source Sans Pro"/>
                <a:cs typeface="Source Sans Pro"/>
                <a:sym typeface="Source Sans Pro"/>
              </a:rPr>
              <a:t>ADDITIONAL GOVERNMENT SUPPORT </a:t>
            </a:r>
            <a:endParaRPr sz="5200">
              <a:solidFill>
                <a:srgbClr val="FFFFFF"/>
              </a:solidFill>
              <a:latin typeface="Source Sans Pro"/>
              <a:ea typeface="Source Sans Pro"/>
              <a:cs typeface="Source Sans Pro"/>
              <a:sym typeface="Source Sans Pro"/>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49"/>
        <p:cNvGrpSpPr/>
        <p:nvPr/>
      </p:nvGrpSpPr>
      <p:grpSpPr>
        <a:xfrm>
          <a:off x="0" y="0"/>
          <a:ext cx="0" cy="0"/>
          <a:chOff x="0" y="0"/>
          <a:chExt cx="0" cy="0"/>
        </a:xfrm>
      </p:grpSpPr>
      <p:sp>
        <p:nvSpPr>
          <p:cNvPr id="3550" name="Google Shape;3550;p382"/>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ADDITIONAL GOVERNMENT SUPPORT</a:t>
            </a:r>
            <a:endParaRPr sz="6000">
              <a:solidFill>
                <a:srgbClr val="440099"/>
              </a:solidFill>
              <a:latin typeface="Source Sans Pro"/>
              <a:ea typeface="Source Sans Pro"/>
              <a:cs typeface="Source Sans Pro"/>
              <a:sym typeface="Source Sans Pro"/>
            </a:endParaRPr>
          </a:p>
        </p:txBody>
      </p:sp>
      <p:sp>
        <p:nvSpPr>
          <p:cNvPr id="3551" name="Google Shape;3551;p382"/>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23</a:t>
            </a:fld>
            <a:endParaRPr sz="2600">
              <a:solidFill>
                <a:srgbClr val="131E29"/>
              </a:solidFill>
              <a:latin typeface="Source Sans Pro"/>
              <a:ea typeface="Source Sans Pro"/>
              <a:cs typeface="Source Sans Pro"/>
              <a:sym typeface="Source Sans Pro"/>
            </a:endParaRPr>
          </a:p>
        </p:txBody>
      </p:sp>
      <p:cxnSp>
        <p:nvCxnSpPr>
          <p:cNvPr id="3552" name="Google Shape;3552;p382"/>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553" name="Google Shape;3553;p382"/>
          <p:cNvSpPr txBox="1"/>
          <p:nvPr/>
        </p:nvSpPr>
        <p:spPr>
          <a:xfrm>
            <a:off x="611100" y="2146400"/>
            <a:ext cx="8892300" cy="7075800"/>
          </a:xfrm>
          <a:prstGeom prst="rect">
            <a:avLst/>
          </a:prstGeom>
          <a:noFill/>
          <a:ln>
            <a:noFill/>
          </a:ln>
        </p:spPr>
        <p:txBody>
          <a:bodyPr spcFirstLastPara="1" wrap="square" lIns="182850" tIns="182850" rIns="182850" bIns="182850" anchor="t" anchorCtr="0">
            <a:noAutofit/>
          </a:bodyPr>
          <a:lstStyle/>
          <a:p>
            <a:pPr marL="12700" lvl="0" indent="0" algn="l" rtl="0">
              <a:lnSpc>
                <a:spcPct val="150000"/>
              </a:lnSpc>
              <a:spcBef>
                <a:spcPts val="0"/>
              </a:spcBef>
              <a:spcAft>
                <a:spcPts val="0"/>
              </a:spcAft>
              <a:buNone/>
            </a:pPr>
            <a:endParaRPr sz="3600">
              <a:solidFill>
                <a:schemeClr val="lt1"/>
              </a:solidFill>
            </a:endParaRPr>
          </a:p>
          <a:p>
            <a:pPr marL="12700" lvl="0" indent="0" algn="l" rtl="0">
              <a:lnSpc>
                <a:spcPct val="150000"/>
              </a:lnSpc>
              <a:spcBef>
                <a:spcPts val="0"/>
              </a:spcBef>
              <a:spcAft>
                <a:spcPts val="0"/>
              </a:spcAft>
              <a:buClr>
                <a:srgbClr val="000000"/>
              </a:buClr>
              <a:buSzPts val="2700"/>
              <a:buFont typeface="Arial"/>
              <a:buNone/>
            </a:pPr>
            <a:r>
              <a:rPr lang="en-GB" sz="3600">
                <a:solidFill>
                  <a:schemeClr val="lt1"/>
                </a:solidFill>
              </a:rPr>
              <a:t>-Travel Grant</a:t>
            </a:r>
            <a:endParaRPr sz="3600">
              <a:solidFill>
                <a:schemeClr val="lt1"/>
              </a:solidFill>
            </a:endParaRPr>
          </a:p>
          <a:p>
            <a:pPr marL="12700" lvl="0" indent="0" algn="l" rtl="0">
              <a:lnSpc>
                <a:spcPct val="150000"/>
              </a:lnSpc>
              <a:spcBef>
                <a:spcPts val="0"/>
              </a:spcBef>
              <a:spcAft>
                <a:spcPts val="0"/>
              </a:spcAft>
              <a:buClr>
                <a:srgbClr val="000000"/>
              </a:buClr>
              <a:buSzPts val="2700"/>
              <a:buFont typeface="Arial"/>
              <a:buNone/>
            </a:pPr>
            <a:r>
              <a:rPr lang="en-GB" sz="3600">
                <a:solidFill>
                  <a:schemeClr val="lt1"/>
                </a:solidFill>
              </a:rPr>
              <a:t>-Disabled Students Allowance (DSA)</a:t>
            </a:r>
            <a:endParaRPr sz="3600">
              <a:solidFill>
                <a:schemeClr val="lt1"/>
              </a:solidFill>
            </a:endParaRPr>
          </a:p>
          <a:p>
            <a:pPr marL="12700" lvl="0" indent="0" algn="l" rtl="0">
              <a:lnSpc>
                <a:spcPct val="150000"/>
              </a:lnSpc>
              <a:spcBef>
                <a:spcPts val="0"/>
              </a:spcBef>
              <a:spcAft>
                <a:spcPts val="0"/>
              </a:spcAft>
              <a:buClr>
                <a:srgbClr val="000000"/>
              </a:buClr>
              <a:buSzPts val="2700"/>
              <a:buFont typeface="Arial"/>
              <a:buNone/>
            </a:pPr>
            <a:r>
              <a:rPr lang="en-GB" sz="3600">
                <a:solidFill>
                  <a:schemeClr val="lt1"/>
                </a:solidFill>
              </a:rPr>
              <a:t>-Dependents Grant </a:t>
            </a:r>
            <a:endParaRPr sz="3600">
              <a:solidFill>
                <a:schemeClr val="lt1"/>
              </a:solidFill>
            </a:endParaRPr>
          </a:p>
          <a:p>
            <a:pPr marL="12700" lvl="0" indent="0" algn="l" rtl="0">
              <a:lnSpc>
                <a:spcPct val="150000"/>
              </a:lnSpc>
              <a:spcBef>
                <a:spcPts val="0"/>
              </a:spcBef>
              <a:spcAft>
                <a:spcPts val="0"/>
              </a:spcAft>
              <a:buClr>
                <a:srgbClr val="000000"/>
              </a:buClr>
              <a:buSzPts val="2700"/>
              <a:buFont typeface="Arial"/>
              <a:buNone/>
            </a:pPr>
            <a:r>
              <a:rPr lang="en-GB" sz="3600">
                <a:solidFill>
                  <a:schemeClr val="lt1"/>
                </a:solidFill>
              </a:rPr>
              <a:t>-Childcare Grant </a:t>
            </a:r>
            <a:endParaRPr sz="3600">
              <a:solidFill>
                <a:schemeClr val="lt1"/>
              </a:solidFill>
            </a:endParaRPr>
          </a:p>
          <a:p>
            <a:pPr marL="12700" lvl="0" indent="0" algn="l" rtl="0">
              <a:lnSpc>
                <a:spcPct val="150000"/>
              </a:lnSpc>
              <a:spcBef>
                <a:spcPts val="0"/>
              </a:spcBef>
              <a:spcAft>
                <a:spcPts val="0"/>
              </a:spcAft>
              <a:buClr>
                <a:srgbClr val="000000"/>
              </a:buClr>
              <a:buSzPts val="2700"/>
              <a:buFont typeface="Arial"/>
              <a:buNone/>
            </a:pPr>
            <a:r>
              <a:rPr lang="en-GB" sz="3600">
                <a:solidFill>
                  <a:schemeClr val="lt1"/>
                </a:solidFill>
              </a:rPr>
              <a:t>-Parents’ learning allowance</a:t>
            </a:r>
            <a:endParaRPr sz="4300">
              <a:solidFill>
                <a:schemeClr val="lt1"/>
              </a:solidFill>
              <a:latin typeface="Source Sans Pro"/>
              <a:ea typeface="Source Sans Pro"/>
              <a:cs typeface="Source Sans Pro"/>
              <a:sym typeface="Source Sans Pro"/>
            </a:endParaRPr>
          </a:p>
        </p:txBody>
      </p:sp>
      <p:pic>
        <p:nvPicPr>
          <p:cNvPr id="3554" name="Google Shape;3554;p382"/>
          <p:cNvPicPr preferRelativeResize="0">
            <a:picLocks noGrp="1"/>
          </p:cNvPicPr>
          <p:nvPr>
            <p:ph type="pic" idx="2"/>
          </p:nvPr>
        </p:nvPicPr>
        <p:blipFill rotWithShape="1">
          <a:blip r:embed="rId3">
            <a:alphaModFix/>
          </a:blip>
          <a:srcRect l="15162" r="14770"/>
          <a:stretch/>
        </p:blipFill>
        <p:spPr>
          <a:xfrm>
            <a:off x="9144000" y="2146400"/>
            <a:ext cx="7744675" cy="737270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58"/>
        <p:cNvGrpSpPr/>
        <p:nvPr/>
      </p:nvGrpSpPr>
      <p:grpSpPr>
        <a:xfrm>
          <a:off x="0" y="0"/>
          <a:ext cx="0" cy="0"/>
          <a:chOff x="0" y="0"/>
          <a:chExt cx="0" cy="0"/>
        </a:xfrm>
      </p:grpSpPr>
      <p:sp>
        <p:nvSpPr>
          <p:cNvPr id="3559" name="Google Shape;3559;p383"/>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HEALTH CARE COURSES </a:t>
            </a:r>
            <a:endParaRPr sz="6000">
              <a:solidFill>
                <a:srgbClr val="440099"/>
              </a:solidFill>
              <a:latin typeface="Source Sans Pro"/>
              <a:ea typeface="Source Sans Pro"/>
              <a:cs typeface="Source Sans Pro"/>
              <a:sym typeface="Source Sans Pro"/>
            </a:endParaRPr>
          </a:p>
        </p:txBody>
      </p:sp>
      <p:sp>
        <p:nvSpPr>
          <p:cNvPr id="3560" name="Google Shape;3560;p383"/>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24</a:t>
            </a:fld>
            <a:endParaRPr sz="2600">
              <a:solidFill>
                <a:srgbClr val="131E29"/>
              </a:solidFill>
              <a:latin typeface="Source Sans Pro"/>
              <a:ea typeface="Source Sans Pro"/>
              <a:cs typeface="Source Sans Pro"/>
              <a:sym typeface="Source Sans Pro"/>
            </a:endParaRPr>
          </a:p>
        </p:txBody>
      </p:sp>
      <p:cxnSp>
        <p:nvCxnSpPr>
          <p:cNvPr id="3561" name="Google Shape;3561;p383"/>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562" name="Google Shape;3562;p383"/>
          <p:cNvSpPr txBox="1"/>
          <p:nvPr/>
        </p:nvSpPr>
        <p:spPr>
          <a:xfrm>
            <a:off x="611100" y="2415650"/>
            <a:ext cx="7803000" cy="70758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Clr>
                <a:srgbClr val="000000"/>
              </a:buClr>
              <a:buSzPts val="2700"/>
              <a:buFont typeface="Arial"/>
              <a:buNone/>
            </a:pPr>
            <a:r>
              <a:rPr lang="en-GB" sz="2500" b="1">
                <a:solidFill>
                  <a:schemeClr val="lt1"/>
                </a:solidFill>
              </a:rPr>
              <a:t>NHS Learning support fund*:</a:t>
            </a:r>
            <a:br>
              <a:rPr lang="en-GB" sz="2500">
                <a:solidFill>
                  <a:schemeClr val="lt1"/>
                </a:solidFill>
              </a:rPr>
            </a:br>
            <a:endParaRPr sz="2500">
              <a:solidFill>
                <a:schemeClr val="lt1"/>
              </a:solidFill>
            </a:endParaRPr>
          </a:p>
          <a:p>
            <a:pPr marL="609600" lvl="0" indent="-463550" algn="l" rtl="0">
              <a:spcBef>
                <a:spcPts val="0"/>
              </a:spcBef>
              <a:spcAft>
                <a:spcPts val="0"/>
              </a:spcAft>
              <a:buClr>
                <a:schemeClr val="lt1"/>
              </a:buClr>
              <a:buSzPts val="2500"/>
              <a:buChar char="•"/>
            </a:pPr>
            <a:r>
              <a:rPr lang="en-GB" sz="2500">
                <a:solidFill>
                  <a:schemeClr val="lt1"/>
                </a:solidFill>
              </a:rPr>
              <a:t>Dental Hygiene and Dental Therapy ​</a:t>
            </a:r>
            <a:endParaRPr sz="2500">
              <a:solidFill>
                <a:schemeClr val="lt1"/>
              </a:solidFill>
            </a:endParaRPr>
          </a:p>
          <a:p>
            <a:pPr marL="609600" lvl="0" indent="-463550" algn="l" rtl="0">
              <a:spcBef>
                <a:spcPts val="0"/>
              </a:spcBef>
              <a:spcAft>
                <a:spcPts val="0"/>
              </a:spcAft>
              <a:buClr>
                <a:schemeClr val="lt1"/>
              </a:buClr>
              <a:buSzPts val="2500"/>
              <a:buChar char="•"/>
            </a:pPr>
            <a:r>
              <a:rPr lang="en-GB" sz="2500">
                <a:solidFill>
                  <a:schemeClr val="lt1"/>
                </a:solidFill>
              </a:rPr>
              <a:t>Nursing ​</a:t>
            </a:r>
            <a:endParaRPr sz="2500">
              <a:solidFill>
                <a:schemeClr val="lt1"/>
              </a:solidFill>
            </a:endParaRPr>
          </a:p>
          <a:p>
            <a:pPr marL="609600" lvl="0" indent="-463550" algn="l" rtl="0">
              <a:spcBef>
                <a:spcPts val="0"/>
              </a:spcBef>
              <a:spcAft>
                <a:spcPts val="0"/>
              </a:spcAft>
              <a:buClr>
                <a:schemeClr val="lt1"/>
              </a:buClr>
              <a:buSzPts val="2500"/>
              <a:buChar char="•"/>
            </a:pPr>
            <a:r>
              <a:rPr lang="en-GB" sz="2500">
                <a:solidFill>
                  <a:schemeClr val="lt1"/>
                </a:solidFill>
              </a:rPr>
              <a:t>Orthoptics ​</a:t>
            </a:r>
            <a:endParaRPr sz="2500">
              <a:solidFill>
                <a:schemeClr val="lt1"/>
              </a:solidFill>
            </a:endParaRPr>
          </a:p>
          <a:p>
            <a:pPr marL="609600" lvl="0" indent="-463550" algn="l" rtl="0">
              <a:spcBef>
                <a:spcPts val="0"/>
              </a:spcBef>
              <a:spcAft>
                <a:spcPts val="0"/>
              </a:spcAft>
              <a:buClr>
                <a:schemeClr val="lt1"/>
              </a:buClr>
              <a:buSzPts val="2500"/>
              <a:buChar char="•"/>
            </a:pPr>
            <a:r>
              <a:rPr lang="en-GB" sz="2500">
                <a:solidFill>
                  <a:schemeClr val="lt1"/>
                </a:solidFill>
              </a:rPr>
              <a:t>Speech and Language Therapy ​</a:t>
            </a:r>
            <a:endParaRPr sz="2500">
              <a:solidFill>
                <a:schemeClr val="lt1"/>
              </a:solidFill>
            </a:endParaRPr>
          </a:p>
          <a:p>
            <a:pPr marL="609600" lvl="0" indent="-463550" algn="l" rtl="0">
              <a:spcBef>
                <a:spcPts val="0"/>
              </a:spcBef>
              <a:spcAft>
                <a:spcPts val="0"/>
              </a:spcAft>
              <a:buClr>
                <a:schemeClr val="lt1"/>
              </a:buClr>
              <a:buSzPts val="2500"/>
              <a:buChar char="•"/>
            </a:pPr>
            <a:r>
              <a:rPr lang="en-GB" sz="2500">
                <a:solidFill>
                  <a:schemeClr val="lt1"/>
                </a:solidFill>
              </a:rPr>
              <a:t>All eligible students will receive at least £5,000. ​</a:t>
            </a:r>
            <a:endParaRPr sz="2500">
              <a:solidFill>
                <a:schemeClr val="lt1"/>
              </a:solidFill>
            </a:endParaRPr>
          </a:p>
          <a:p>
            <a:pPr marL="0" lvl="0" indent="0" algn="l" rtl="0">
              <a:spcBef>
                <a:spcPts val="0"/>
              </a:spcBef>
              <a:spcAft>
                <a:spcPts val="0"/>
              </a:spcAft>
              <a:buClr>
                <a:srgbClr val="000000"/>
              </a:buClr>
              <a:buSzPts val="2700"/>
              <a:buFont typeface="Arial"/>
              <a:buNone/>
            </a:pPr>
            <a:endParaRPr sz="2500">
              <a:solidFill>
                <a:schemeClr val="lt1"/>
              </a:solidFill>
            </a:endParaRPr>
          </a:p>
          <a:p>
            <a:pPr marL="457200" lvl="0" indent="-387350" algn="l" rtl="0">
              <a:spcBef>
                <a:spcPts val="0"/>
              </a:spcBef>
              <a:spcAft>
                <a:spcPts val="0"/>
              </a:spcAft>
              <a:buClr>
                <a:schemeClr val="lt1"/>
              </a:buClr>
              <a:buSzPts val="2500"/>
              <a:buChar char="-"/>
            </a:pPr>
            <a:r>
              <a:rPr lang="en-GB" sz="2500">
                <a:solidFill>
                  <a:schemeClr val="lt1"/>
                </a:solidFill>
              </a:rPr>
              <a:t>Medicine &amp; Dentistry supported via NHS Bursary</a:t>
            </a:r>
            <a:endParaRPr sz="2500">
              <a:solidFill>
                <a:schemeClr val="lt1"/>
              </a:solidFill>
            </a:endParaRPr>
          </a:p>
          <a:p>
            <a:pPr marL="0" lvl="0" indent="0" algn="l" rtl="0">
              <a:lnSpc>
                <a:spcPct val="115000"/>
              </a:lnSpc>
              <a:spcBef>
                <a:spcPts val="0"/>
              </a:spcBef>
              <a:spcAft>
                <a:spcPts val="0"/>
              </a:spcAft>
              <a:buClr>
                <a:srgbClr val="000000"/>
              </a:buClr>
              <a:buSzPts val="2700"/>
              <a:buFont typeface="Arial"/>
              <a:buNone/>
            </a:pPr>
            <a:endParaRPr sz="2500">
              <a:solidFill>
                <a:schemeClr val="lt1"/>
              </a:solidFill>
            </a:endParaRPr>
          </a:p>
          <a:p>
            <a:pPr marL="0" lvl="0" indent="0" algn="l" rtl="0">
              <a:lnSpc>
                <a:spcPct val="115000"/>
              </a:lnSpc>
              <a:spcBef>
                <a:spcPts val="0"/>
              </a:spcBef>
              <a:spcAft>
                <a:spcPts val="0"/>
              </a:spcAft>
              <a:buClr>
                <a:srgbClr val="000000"/>
              </a:buClr>
              <a:buSzPts val="2700"/>
              <a:buFont typeface="Arial"/>
              <a:buNone/>
            </a:pPr>
            <a:r>
              <a:rPr lang="en-GB" sz="2500" i="1">
                <a:solidFill>
                  <a:schemeClr val="lt1"/>
                </a:solidFill>
              </a:rPr>
              <a:t>*Sheffield courses, additional courses are included elsewhere</a:t>
            </a:r>
            <a:endParaRPr sz="2500" i="1">
              <a:solidFill>
                <a:schemeClr val="lt1"/>
              </a:solidFill>
            </a:endParaRPr>
          </a:p>
          <a:p>
            <a:pPr marL="0" lvl="0" indent="0" algn="l" rtl="0">
              <a:spcBef>
                <a:spcPts val="0"/>
              </a:spcBef>
              <a:spcAft>
                <a:spcPts val="0"/>
              </a:spcAft>
              <a:buNone/>
            </a:pPr>
            <a:br>
              <a:rPr lang="en-GB" sz="2400">
                <a:solidFill>
                  <a:schemeClr val="lt1"/>
                </a:solidFill>
              </a:rPr>
            </a:br>
            <a:endParaRPr sz="2400">
              <a:solidFill>
                <a:schemeClr val="lt1"/>
              </a:solidFill>
            </a:endParaRPr>
          </a:p>
          <a:p>
            <a:pPr marL="0" lvl="0" indent="0" algn="l" rtl="0">
              <a:spcBef>
                <a:spcPts val="0"/>
              </a:spcBef>
              <a:spcAft>
                <a:spcPts val="0"/>
              </a:spcAft>
              <a:buNone/>
            </a:pPr>
            <a:endParaRPr sz="2400">
              <a:solidFill>
                <a:schemeClr val="lt1"/>
              </a:solidFill>
            </a:endParaRPr>
          </a:p>
          <a:p>
            <a:pPr marL="0" lvl="0" indent="0" algn="l" rtl="0">
              <a:spcBef>
                <a:spcPts val="0"/>
              </a:spcBef>
              <a:spcAft>
                <a:spcPts val="0"/>
              </a:spcAft>
              <a:buNone/>
            </a:pPr>
            <a:endParaRPr sz="2400">
              <a:solidFill>
                <a:schemeClr val="lt1"/>
              </a:solidFill>
            </a:endParaRPr>
          </a:p>
          <a:p>
            <a:pPr marL="0" lvl="0" indent="0" algn="l" rtl="0">
              <a:spcBef>
                <a:spcPts val="0"/>
              </a:spcBef>
              <a:spcAft>
                <a:spcPts val="0"/>
              </a:spcAft>
              <a:buClr>
                <a:srgbClr val="000000"/>
              </a:buClr>
              <a:buSzPts val="2700"/>
              <a:buFont typeface="Arial"/>
              <a:buNone/>
            </a:pPr>
            <a:r>
              <a:rPr lang="en-GB" sz="2400" u="sng">
                <a:solidFill>
                  <a:schemeClr val="lt1"/>
                </a:solidFill>
                <a:hlinkClick r:id="rId3">
                  <a:extLst>
                    <a:ext uri="{A12FA001-AC4F-418D-AE19-62706E023703}">
                      <ahyp:hlinkClr xmlns:ahyp="http://schemas.microsoft.com/office/drawing/2018/hyperlinkcolor" val="tx"/>
                    </a:ext>
                  </a:extLst>
                </a:hlinkClick>
              </a:rPr>
              <a:t>www.nhsbsa.nhs.uk/nhs-learning-support-fund-lsf</a:t>
            </a:r>
            <a:endParaRPr sz="2400">
              <a:solidFill>
                <a:schemeClr val="lt1"/>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pic>
        <p:nvPicPr>
          <p:cNvPr id="3563" name="Google Shape;3563;p383"/>
          <p:cNvPicPr preferRelativeResize="0">
            <a:picLocks noGrp="1"/>
          </p:cNvPicPr>
          <p:nvPr>
            <p:ph type="pic" idx="2"/>
          </p:nvPr>
        </p:nvPicPr>
        <p:blipFill rotWithShape="1">
          <a:blip r:embed="rId4">
            <a:alphaModFix/>
          </a:blip>
          <a:srcRect l="4380" r="24272" b="2200"/>
          <a:stretch/>
        </p:blipFill>
        <p:spPr>
          <a:xfrm>
            <a:off x="9276500" y="2311200"/>
            <a:ext cx="7742005" cy="70758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67"/>
        <p:cNvGrpSpPr/>
        <p:nvPr/>
      </p:nvGrpSpPr>
      <p:grpSpPr>
        <a:xfrm>
          <a:off x="0" y="0"/>
          <a:ext cx="0" cy="0"/>
          <a:chOff x="0" y="0"/>
          <a:chExt cx="0" cy="0"/>
        </a:xfrm>
      </p:grpSpPr>
      <p:pic>
        <p:nvPicPr>
          <p:cNvPr id="3568" name="Google Shape;3568;p384" title="41289.jpeg"/>
          <p:cNvPicPr preferRelativeResize="0"/>
          <p:nvPr/>
        </p:nvPicPr>
        <p:blipFill rotWithShape="1">
          <a:blip r:embed="rId3">
            <a:alphaModFix/>
          </a:blip>
          <a:srcRect t="7107" b="9371"/>
          <a:stretch/>
        </p:blipFill>
        <p:spPr>
          <a:xfrm>
            <a:off x="450000" y="449900"/>
            <a:ext cx="17388000" cy="9388800"/>
          </a:xfrm>
          <a:prstGeom prst="snip2DiagRect">
            <a:avLst>
              <a:gd name="adj1" fmla="val 0"/>
              <a:gd name="adj2" fmla="val 9427"/>
            </a:avLst>
          </a:prstGeom>
          <a:noFill/>
          <a:ln>
            <a:noFill/>
          </a:ln>
        </p:spPr>
      </p:pic>
      <p:sp>
        <p:nvSpPr>
          <p:cNvPr id="3569" name="Google Shape;3569;p384"/>
          <p:cNvSpPr/>
          <p:nvPr/>
        </p:nvSpPr>
        <p:spPr>
          <a:xfrm>
            <a:off x="0" y="7048575"/>
            <a:ext cx="13842600" cy="1440000"/>
          </a:xfrm>
          <a:prstGeom prst="homePlate">
            <a:avLst>
              <a:gd name="adj" fmla="val 40218"/>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70" name="Google Shape;3570;p384"/>
          <p:cNvSpPr txBox="1"/>
          <p:nvPr/>
        </p:nvSpPr>
        <p:spPr>
          <a:xfrm>
            <a:off x="549600" y="7570425"/>
            <a:ext cx="13293000" cy="396300"/>
          </a:xfrm>
          <a:prstGeom prst="rect">
            <a:avLst/>
          </a:prstGeom>
          <a:noFill/>
          <a:ln>
            <a:noFill/>
          </a:ln>
        </p:spPr>
        <p:txBody>
          <a:bodyPr spcFirstLastPara="1" wrap="square" lIns="0" tIns="0" rIns="0" bIns="0" anchor="t" anchorCtr="0">
            <a:spAutoFit/>
          </a:bodyPr>
          <a:lstStyle/>
          <a:p>
            <a:pPr marL="0" lvl="0" indent="0" algn="l" rtl="0">
              <a:lnSpc>
                <a:spcPct val="66000"/>
              </a:lnSpc>
              <a:spcBef>
                <a:spcPts val="0"/>
              </a:spcBef>
              <a:spcAft>
                <a:spcPts val="0"/>
              </a:spcAft>
              <a:buNone/>
            </a:pPr>
            <a:r>
              <a:rPr lang="en-GB" sz="3900">
                <a:solidFill>
                  <a:srgbClr val="FFFFFF"/>
                </a:solidFill>
                <a:latin typeface="Source Sans Pro"/>
                <a:ea typeface="Source Sans Pro"/>
                <a:cs typeface="Source Sans Pro"/>
                <a:sym typeface="Source Sans Pro"/>
              </a:rPr>
              <a:t>WHAT ARE OTHER SOURCES OF INCOME WHEN STUDYING? </a:t>
            </a:r>
            <a:endParaRPr sz="3900">
              <a:solidFill>
                <a:srgbClr val="FFFFFF"/>
              </a:solidFill>
              <a:latin typeface="Source Sans Pro"/>
              <a:ea typeface="Source Sans Pro"/>
              <a:cs typeface="Source Sans Pro"/>
              <a:sym typeface="Source Sans Pro"/>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74"/>
        <p:cNvGrpSpPr/>
        <p:nvPr/>
      </p:nvGrpSpPr>
      <p:grpSpPr>
        <a:xfrm>
          <a:off x="0" y="0"/>
          <a:ext cx="0" cy="0"/>
          <a:chOff x="0" y="0"/>
          <a:chExt cx="0" cy="0"/>
        </a:xfrm>
      </p:grpSpPr>
      <p:pic>
        <p:nvPicPr>
          <p:cNvPr id="3575" name="Google Shape;3575;p385"/>
          <p:cNvPicPr preferRelativeResize="0"/>
          <p:nvPr/>
        </p:nvPicPr>
        <p:blipFill rotWithShape="1">
          <a:blip r:embed="rId3">
            <a:alphaModFix/>
          </a:blip>
          <a:srcRect t="6156" r="15569"/>
          <a:stretch/>
        </p:blipFill>
        <p:spPr>
          <a:xfrm>
            <a:off x="1083925" y="3967200"/>
            <a:ext cx="7790400" cy="5237999"/>
          </a:xfrm>
          <a:prstGeom prst="rect">
            <a:avLst/>
          </a:prstGeom>
          <a:noFill/>
          <a:ln>
            <a:noFill/>
          </a:ln>
        </p:spPr>
      </p:pic>
      <p:pic>
        <p:nvPicPr>
          <p:cNvPr id="3576" name="Google Shape;3576;p385" title="31615.jpg"/>
          <p:cNvPicPr preferRelativeResize="0"/>
          <p:nvPr/>
        </p:nvPicPr>
        <p:blipFill rotWithShape="1">
          <a:blip r:embed="rId4">
            <a:alphaModFix/>
          </a:blip>
          <a:srcRect l="1124" r="1124"/>
          <a:stretch/>
        </p:blipFill>
        <p:spPr>
          <a:xfrm>
            <a:off x="9248125" y="900000"/>
            <a:ext cx="3971098" cy="2707501"/>
          </a:xfrm>
          <a:prstGeom prst="rect">
            <a:avLst/>
          </a:prstGeom>
          <a:noFill/>
          <a:ln>
            <a:noFill/>
          </a:ln>
        </p:spPr>
      </p:pic>
      <p:pic>
        <p:nvPicPr>
          <p:cNvPr id="3577" name="Google Shape;3577;p385" title="32292.jpg"/>
          <p:cNvPicPr preferRelativeResize="0"/>
          <p:nvPr/>
        </p:nvPicPr>
        <p:blipFill rotWithShape="1">
          <a:blip r:embed="rId5">
            <a:alphaModFix/>
          </a:blip>
          <a:srcRect l="1883" b="-10"/>
          <a:stretch/>
        </p:blipFill>
        <p:spPr>
          <a:xfrm>
            <a:off x="13402800" y="3789900"/>
            <a:ext cx="3985200" cy="2707500"/>
          </a:xfrm>
          <a:prstGeom prst="roundRect">
            <a:avLst>
              <a:gd name="adj" fmla="val 50000"/>
            </a:avLst>
          </a:prstGeom>
          <a:noFill/>
          <a:ln>
            <a:noFill/>
          </a:ln>
        </p:spPr>
      </p:pic>
      <p:sp>
        <p:nvSpPr>
          <p:cNvPr id="3578" name="Google Shape;3578;p385"/>
          <p:cNvSpPr/>
          <p:nvPr/>
        </p:nvSpPr>
        <p:spPr>
          <a:xfrm>
            <a:off x="900000" y="900000"/>
            <a:ext cx="3985200" cy="2707200"/>
          </a:xfrm>
          <a:prstGeom prst="homePlate">
            <a:avLst>
              <a:gd name="adj" fmla="val 25006"/>
            </a:avLst>
          </a:prstGeom>
          <a:solidFill>
            <a:schemeClr val="dk1"/>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rgbClr val="131E29"/>
              </a:buClr>
              <a:buSzPts val="1100"/>
              <a:buFont typeface="Arial"/>
              <a:buNone/>
            </a:pPr>
            <a:r>
              <a:rPr lang="en-GB" sz="3500">
                <a:solidFill>
                  <a:srgbClr val="FFFFFF"/>
                </a:solidFill>
                <a:latin typeface="Source Sans Pro"/>
                <a:ea typeface="Source Sans Pro"/>
                <a:cs typeface="Source Sans Pro"/>
                <a:sym typeface="Source Sans Pro"/>
              </a:rPr>
              <a:t>UNIVERSITY</a:t>
            </a:r>
            <a:br>
              <a:rPr lang="en-GB" sz="3500">
                <a:solidFill>
                  <a:srgbClr val="FFFFFF"/>
                </a:solidFill>
                <a:latin typeface="Source Sans Pro"/>
                <a:ea typeface="Source Sans Pro"/>
                <a:cs typeface="Source Sans Pro"/>
                <a:sym typeface="Source Sans Pro"/>
              </a:rPr>
            </a:br>
            <a:r>
              <a:rPr lang="en-GB" sz="3500">
                <a:solidFill>
                  <a:srgbClr val="FFFFFF"/>
                </a:solidFill>
                <a:latin typeface="Source Sans Pro"/>
                <a:ea typeface="Source Sans Pro"/>
                <a:cs typeface="Source Sans Pro"/>
                <a:sym typeface="Source Sans Pro"/>
              </a:rPr>
              <a:t>OF THE YEAR</a:t>
            </a:r>
            <a:endParaRPr sz="3500">
              <a:solidFill>
                <a:srgbClr val="FFFFFF"/>
              </a:solidFill>
              <a:latin typeface="Source Sans Pro"/>
              <a:ea typeface="Source Sans Pro"/>
              <a:cs typeface="Source Sans Pro"/>
              <a:sym typeface="Source Sans Pro"/>
            </a:endParaRPr>
          </a:p>
          <a:p>
            <a:pPr marL="0" lvl="0" indent="0" algn="ctr" rtl="0">
              <a:spcBef>
                <a:spcPts val="0"/>
              </a:spcBef>
              <a:spcAft>
                <a:spcPts val="0"/>
              </a:spcAft>
              <a:buNone/>
            </a:pPr>
            <a:r>
              <a:rPr lang="en-GB" sz="1500">
                <a:solidFill>
                  <a:srgbClr val="FFFFFF"/>
                </a:solidFill>
                <a:latin typeface="Source Sans Pro"/>
                <a:ea typeface="Source Sans Pro"/>
                <a:cs typeface="Source Sans Pro"/>
                <a:sym typeface="Source Sans Pro"/>
              </a:rPr>
              <a:t>WhatUni Student Choice Awards 2024</a:t>
            </a:r>
            <a:endParaRPr sz="900">
              <a:solidFill>
                <a:srgbClr val="FFFFFF"/>
              </a:solidFill>
            </a:endParaRPr>
          </a:p>
        </p:txBody>
      </p:sp>
      <p:sp>
        <p:nvSpPr>
          <p:cNvPr id="3579" name="Google Shape;3579;p385"/>
          <p:cNvSpPr/>
          <p:nvPr/>
        </p:nvSpPr>
        <p:spPr>
          <a:xfrm>
            <a:off x="903875" y="928475"/>
            <a:ext cx="3985200" cy="2707200"/>
          </a:xfrm>
          <a:prstGeom prst="homePlate">
            <a:avLst>
              <a:gd name="adj" fmla="val 25006"/>
            </a:avLst>
          </a:prstGeom>
          <a:solidFill>
            <a:schemeClr val="lt1"/>
          </a:solid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Clr>
                <a:srgbClr val="131E29"/>
              </a:buClr>
              <a:buSzPts val="1100"/>
              <a:buFont typeface="Arial"/>
              <a:buNone/>
            </a:pPr>
            <a:endParaRPr sz="900">
              <a:solidFill>
                <a:srgbClr val="FFFFFF"/>
              </a:solidFill>
            </a:endParaRPr>
          </a:p>
        </p:txBody>
      </p:sp>
      <p:grpSp>
        <p:nvGrpSpPr>
          <p:cNvPr id="3580" name="Google Shape;3580;p385"/>
          <p:cNvGrpSpPr/>
          <p:nvPr/>
        </p:nvGrpSpPr>
        <p:grpSpPr>
          <a:xfrm>
            <a:off x="9237880" y="6679979"/>
            <a:ext cx="3985318" cy="2707277"/>
            <a:chOff x="5112000" y="3819601"/>
            <a:chExt cx="3914082" cy="2649518"/>
          </a:xfrm>
        </p:grpSpPr>
        <p:sp>
          <p:nvSpPr>
            <p:cNvPr id="3581" name="Google Shape;3581;p385"/>
            <p:cNvSpPr/>
            <p:nvPr/>
          </p:nvSpPr>
          <p:spPr>
            <a:xfrm>
              <a:off x="5112000" y="38196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82" name="Google Shape;3582;p385"/>
            <p:cNvSpPr/>
            <p:nvPr/>
          </p:nvSpPr>
          <p:spPr>
            <a:xfrm>
              <a:off x="5112000" y="5137101"/>
              <a:ext cx="3914082" cy="1332018"/>
            </a:xfrm>
            <a:prstGeom prst="flowChartTerminator">
              <a:avLst/>
            </a:prstGeom>
            <a:solidFill>
              <a:srgbClr val="00575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3583" name="Google Shape;3583;p385"/>
          <p:cNvSpPr txBox="1"/>
          <p:nvPr/>
        </p:nvSpPr>
        <p:spPr>
          <a:xfrm>
            <a:off x="900000" y="1108475"/>
            <a:ext cx="3610800" cy="234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r>
              <a:rPr lang="en-GB" sz="3500">
                <a:solidFill>
                  <a:srgbClr val="FFFFFF"/>
                </a:solidFill>
                <a:latin typeface="Source Sans Pro"/>
                <a:ea typeface="Source Sans Pro"/>
                <a:cs typeface="Source Sans Pro"/>
                <a:sym typeface="Source Sans Pro"/>
              </a:rPr>
              <a:t>SCHOLARSHIPS</a:t>
            </a:r>
            <a:endParaRPr sz="1500">
              <a:solidFill>
                <a:srgbClr val="FFFFFF"/>
              </a:solidFill>
              <a:latin typeface="Source Sans Pro"/>
              <a:ea typeface="Source Sans Pro"/>
              <a:cs typeface="Source Sans Pro"/>
              <a:sym typeface="Source Sans Pro"/>
            </a:endParaRPr>
          </a:p>
        </p:txBody>
      </p:sp>
      <p:sp>
        <p:nvSpPr>
          <p:cNvPr id="3584" name="Google Shape;3584;p385"/>
          <p:cNvSpPr/>
          <p:nvPr/>
        </p:nvSpPr>
        <p:spPr>
          <a:xfrm>
            <a:off x="13402825"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85" name="Google Shape;3585;p385"/>
          <p:cNvSpPr/>
          <p:nvPr/>
        </p:nvSpPr>
        <p:spPr>
          <a:xfrm>
            <a:off x="13402825"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86" name="Google Shape;3586;p385"/>
          <p:cNvSpPr/>
          <p:nvPr/>
        </p:nvSpPr>
        <p:spPr>
          <a:xfrm>
            <a:off x="13402825"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87" name="Google Shape;3587;p385"/>
          <p:cNvSpPr txBox="1"/>
          <p:nvPr/>
        </p:nvSpPr>
        <p:spPr>
          <a:xfrm>
            <a:off x="13762825" y="1260000"/>
            <a:ext cx="3265200" cy="1987200"/>
          </a:xfrm>
          <a:prstGeom prst="rect">
            <a:avLst/>
          </a:prstGeom>
          <a:no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None/>
            </a:pPr>
            <a:endParaRPr sz="1500">
              <a:solidFill>
                <a:schemeClr val="lt1"/>
              </a:solidFill>
              <a:latin typeface="Source Sans Pro"/>
              <a:ea typeface="Source Sans Pro"/>
              <a:cs typeface="Source Sans Pro"/>
              <a:sym typeface="Source Sans Pro"/>
            </a:endParaRPr>
          </a:p>
        </p:txBody>
      </p:sp>
      <p:pic>
        <p:nvPicPr>
          <p:cNvPr id="3588" name="Google Shape;3588;p385" title="Untitled-1.jpg"/>
          <p:cNvPicPr preferRelativeResize="0"/>
          <p:nvPr/>
        </p:nvPicPr>
        <p:blipFill rotWithShape="1">
          <a:blip r:embed="rId6">
            <a:alphaModFix/>
          </a:blip>
          <a:srcRect l="8602" r="8602"/>
          <a:stretch/>
        </p:blipFill>
        <p:spPr>
          <a:xfrm>
            <a:off x="13402800" y="3789900"/>
            <a:ext cx="3985200" cy="2707500"/>
          </a:xfrm>
          <a:prstGeom prst="roundRect">
            <a:avLst>
              <a:gd name="adj" fmla="val 50000"/>
            </a:avLst>
          </a:prstGeom>
          <a:noFill/>
          <a:ln>
            <a:noFill/>
          </a:ln>
        </p:spPr>
      </p:pic>
      <p:sp>
        <p:nvSpPr>
          <p:cNvPr id="3589" name="Google Shape;3589;p385"/>
          <p:cNvSpPr/>
          <p:nvPr/>
        </p:nvSpPr>
        <p:spPr>
          <a:xfrm rot="-5400000">
            <a:off x="8158275" y="8487000"/>
            <a:ext cx="900000" cy="9000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3590" name="Google Shape;3590;p385"/>
          <p:cNvSpPr/>
          <p:nvPr/>
        </p:nvSpPr>
        <p:spPr>
          <a:xfrm flipH="1">
            <a:off x="16668000" y="9000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91" name="Google Shape;3591;p385"/>
          <p:cNvSpPr/>
          <p:nvPr/>
        </p:nvSpPr>
        <p:spPr>
          <a:xfrm rot="5400000">
            <a:off x="900000" y="3789900"/>
            <a:ext cx="900000" cy="9000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005A8F"/>
              </a:solidFill>
            </a:endParaRPr>
          </a:p>
        </p:txBody>
      </p:sp>
      <p:sp>
        <p:nvSpPr>
          <p:cNvPr id="3592" name="Google Shape;3592;p385"/>
          <p:cNvSpPr/>
          <p:nvPr/>
        </p:nvSpPr>
        <p:spPr>
          <a:xfrm flipH="1">
            <a:off x="17028000" y="900000"/>
            <a:ext cx="360000" cy="27075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93" name="Google Shape;3593;p385"/>
          <p:cNvSpPr/>
          <p:nvPr/>
        </p:nvSpPr>
        <p:spPr>
          <a:xfrm flipH="1">
            <a:off x="16668000" y="3247200"/>
            <a:ext cx="720000" cy="360000"/>
          </a:xfrm>
          <a:prstGeom prst="rect">
            <a:avLst/>
          </a:prstGeom>
          <a:solidFill>
            <a:srgbClr val="DAA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594" name="Google Shape;3594;p385"/>
          <p:cNvSpPr/>
          <p:nvPr/>
        </p:nvSpPr>
        <p:spPr>
          <a:xfrm>
            <a:off x="5065200" y="900000"/>
            <a:ext cx="3992700" cy="2707200"/>
          </a:xfrm>
          <a:prstGeom prst="roundRect">
            <a:avLst>
              <a:gd name="adj" fmla="val 50000"/>
            </a:avLst>
          </a:prstGeom>
          <a:solidFill>
            <a:srgbClr val="981F92"/>
          </a:solidFill>
          <a:ln>
            <a:noFill/>
          </a:ln>
        </p:spPr>
        <p:txBody>
          <a:bodyPr spcFirstLastPara="1" wrap="square" lIns="90000" tIns="0" rIns="90000"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PART TIME WORK</a:t>
            </a:r>
            <a:endParaRPr sz="900"/>
          </a:p>
        </p:txBody>
      </p:sp>
      <p:sp>
        <p:nvSpPr>
          <p:cNvPr id="3595" name="Google Shape;3595;p385"/>
          <p:cNvSpPr/>
          <p:nvPr/>
        </p:nvSpPr>
        <p:spPr>
          <a:xfrm>
            <a:off x="9237875" y="3789900"/>
            <a:ext cx="3985200" cy="2707500"/>
          </a:xfrm>
          <a:prstGeom prst="snip2DiagRect">
            <a:avLst>
              <a:gd name="adj1" fmla="val 0"/>
              <a:gd name="adj2" fmla="val 13286"/>
            </a:avLst>
          </a:prstGeom>
          <a:solidFill>
            <a:srgbClr val="A1DED2"/>
          </a:solidFill>
          <a:ln>
            <a:noFill/>
          </a:ln>
        </p:spPr>
        <p:txBody>
          <a:bodyPr spcFirstLastPara="1" wrap="square" lIns="91425" tIns="0" rIns="91425" bIns="0" anchor="ctr"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chemeClr val="lt1"/>
                </a:solidFill>
                <a:latin typeface="Source Sans Pro"/>
                <a:ea typeface="Source Sans Pro"/>
                <a:cs typeface="Source Sans Pro"/>
                <a:sym typeface="Source Sans Pro"/>
              </a:rPr>
              <a:t>STUDENT AMBASSADOR FOR UNIVERSITY</a:t>
            </a:r>
            <a:endParaRPr sz="1500">
              <a:solidFill>
                <a:schemeClr val="lt1"/>
              </a:solidFill>
              <a:latin typeface="Source Sans Pro"/>
              <a:ea typeface="Source Sans Pro"/>
              <a:cs typeface="Source Sans Pro"/>
              <a:sym typeface="Source Sans Pro"/>
            </a:endParaRPr>
          </a:p>
        </p:txBody>
      </p:sp>
      <p:sp>
        <p:nvSpPr>
          <p:cNvPr id="3596" name="Google Shape;3596;p385"/>
          <p:cNvSpPr txBox="1"/>
          <p:nvPr/>
        </p:nvSpPr>
        <p:spPr>
          <a:xfrm>
            <a:off x="13402800" y="4681950"/>
            <a:ext cx="3985200" cy="538800"/>
          </a:xfrm>
          <a:prstGeom prst="rect">
            <a:avLst/>
          </a:prstGeom>
          <a:noFill/>
          <a:ln>
            <a:noFill/>
          </a:ln>
        </p:spPr>
        <p:txBody>
          <a:bodyPr spcFirstLastPara="1" wrap="square" lIns="90000" tIns="0" rIns="90000" bIns="0" anchor="ctr" anchorCtr="0">
            <a:spAutoFit/>
          </a:bodyPr>
          <a:lstStyle/>
          <a:p>
            <a:pPr marL="0" lvl="0" indent="0" algn="ctr" rtl="0">
              <a:spcBef>
                <a:spcPts val="0"/>
              </a:spcBef>
              <a:spcAft>
                <a:spcPts val="0"/>
              </a:spcAft>
              <a:buNone/>
            </a:pPr>
            <a:endParaRPr sz="3500">
              <a:solidFill>
                <a:srgbClr val="FFFFFF"/>
              </a:solidFill>
              <a:latin typeface="Source Sans Pro"/>
              <a:ea typeface="Source Sans Pro"/>
              <a:cs typeface="Source Sans Pro"/>
              <a:sym typeface="Source Sans Pro"/>
            </a:endParaRPr>
          </a:p>
        </p:txBody>
      </p:sp>
      <p:pic>
        <p:nvPicPr>
          <p:cNvPr id="3597" name="Google Shape;3597;p385"/>
          <p:cNvPicPr preferRelativeResize="0"/>
          <p:nvPr/>
        </p:nvPicPr>
        <p:blipFill rotWithShape="1">
          <a:blip r:embed="rId7">
            <a:alphaModFix/>
          </a:blip>
          <a:srcRect t="37035" r="20653" b="18663"/>
          <a:stretch/>
        </p:blipFill>
        <p:spPr>
          <a:xfrm>
            <a:off x="9234013" y="956817"/>
            <a:ext cx="3992700" cy="2650507"/>
          </a:xfrm>
          <a:prstGeom prst="rect">
            <a:avLst/>
          </a:prstGeom>
          <a:noFill/>
          <a:ln>
            <a:noFill/>
          </a:ln>
        </p:spPr>
      </p:pic>
      <p:pic>
        <p:nvPicPr>
          <p:cNvPr id="3598" name="Google Shape;3598;p385" title="34761.jpg"/>
          <p:cNvPicPr preferRelativeResize="0"/>
          <p:nvPr/>
        </p:nvPicPr>
        <p:blipFill rotWithShape="1">
          <a:blip r:embed="rId8">
            <a:alphaModFix/>
          </a:blip>
          <a:srcRect l="1893"/>
          <a:stretch/>
        </p:blipFill>
        <p:spPr>
          <a:xfrm>
            <a:off x="13402825" y="3789900"/>
            <a:ext cx="3985200" cy="2707500"/>
          </a:xfrm>
          <a:prstGeom prst="roundRect">
            <a:avLst>
              <a:gd name="adj" fmla="val 50000"/>
            </a:avLst>
          </a:prstGeom>
          <a:noFill/>
          <a:ln>
            <a:noFill/>
          </a:ln>
        </p:spPr>
      </p:pic>
      <p:pic>
        <p:nvPicPr>
          <p:cNvPr id="3599" name="Google Shape;3599;p385"/>
          <p:cNvPicPr preferRelativeResize="0"/>
          <p:nvPr/>
        </p:nvPicPr>
        <p:blipFill rotWithShape="1">
          <a:blip r:embed="rId9">
            <a:alphaModFix/>
          </a:blip>
          <a:srcRect l="9310" t="2220" r="-1681" b="29454"/>
          <a:stretch/>
        </p:blipFill>
        <p:spPr>
          <a:xfrm>
            <a:off x="13402800" y="6679800"/>
            <a:ext cx="4119450" cy="2650500"/>
          </a:xfrm>
          <a:prstGeom prst="rect">
            <a:avLst/>
          </a:prstGeom>
          <a:noFill/>
          <a:ln>
            <a:noFill/>
          </a:ln>
        </p:spPr>
      </p:pic>
      <p:sp>
        <p:nvSpPr>
          <p:cNvPr id="3600" name="Google Shape;3600;p385"/>
          <p:cNvSpPr txBox="1"/>
          <p:nvPr/>
        </p:nvSpPr>
        <p:spPr>
          <a:xfrm>
            <a:off x="9805688" y="7727163"/>
            <a:ext cx="2849700" cy="19872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Clr>
                <a:schemeClr val="accent3"/>
              </a:buClr>
              <a:buSzPts val="1100"/>
              <a:buFont typeface="Arial"/>
              <a:buNone/>
            </a:pPr>
            <a:r>
              <a:rPr lang="en-GB" sz="3500">
                <a:solidFill>
                  <a:srgbClr val="FFFFFF"/>
                </a:solidFill>
                <a:latin typeface="Source Sans Pro"/>
                <a:ea typeface="Source Sans Pro"/>
                <a:cs typeface="Source Sans Pro"/>
                <a:sym typeface="Source Sans Pro"/>
              </a:rPr>
              <a:t>BURSARIES</a:t>
            </a:r>
            <a:endParaRPr sz="3600">
              <a:solidFill>
                <a:schemeClr val="dk2"/>
              </a:solidFill>
            </a:endParaRPr>
          </a:p>
        </p:txBody>
      </p:sp>
      <p:pic>
        <p:nvPicPr>
          <p:cNvPr id="3601" name="Google Shape;3601;p385"/>
          <p:cNvPicPr preferRelativeResize="0"/>
          <p:nvPr/>
        </p:nvPicPr>
        <p:blipFill rotWithShape="1">
          <a:blip r:embed="rId10">
            <a:alphaModFix/>
          </a:blip>
          <a:srcRect t="48243" r="16394" b="13565"/>
          <a:stretch/>
        </p:blipFill>
        <p:spPr>
          <a:xfrm>
            <a:off x="13762825" y="1224175"/>
            <a:ext cx="3265200" cy="21158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5"/>
        <p:cNvGrpSpPr/>
        <p:nvPr/>
      </p:nvGrpSpPr>
      <p:grpSpPr>
        <a:xfrm>
          <a:off x="0" y="0"/>
          <a:ext cx="0" cy="0"/>
          <a:chOff x="0" y="0"/>
          <a:chExt cx="0" cy="0"/>
        </a:xfrm>
      </p:grpSpPr>
      <p:sp>
        <p:nvSpPr>
          <p:cNvPr id="3606" name="Google Shape;3606;p386"/>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PART-TIME WORK</a:t>
            </a:r>
            <a:endParaRPr sz="6000">
              <a:solidFill>
                <a:srgbClr val="440099"/>
              </a:solidFill>
              <a:latin typeface="Source Sans Pro"/>
              <a:ea typeface="Source Sans Pro"/>
              <a:cs typeface="Source Sans Pro"/>
              <a:sym typeface="Source Sans Pro"/>
            </a:endParaRPr>
          </a:p>
        </p:txBody>
      </p:sp>
      <p:sp>
        <p:nvSpPr>
          <p:cNvPr id="3607" name="Google Shape;3607;p386"/>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27</a:t>
            </a:fld>
            <a:endParaRPr sz="2600">
              <a:solidFill>
                <a:srgbClr val="131E29"/>
              </a:solidFill>
              <a:latin typeface="Source Sans Pro"/>
              <a:ea typeface="Source Sans Pro"/>
              <a:cs typeface="Source Sans Pro"/>
              <a:sym typeface="Source Sans Pro"/>
            </a:endParaRPr>
          </a:p>
        </p:txBody>
      </p:sp>
      <p:cxnSp>
        <p:nvCxnSpPr>
          <p:cNvPr id="3608" name="Google Shape;3608;p386"/>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609" name="Google Shape;3609;p386"/>
          <p:cNvSpPr txBox="1"/>
          <p:nvPr/>
        </p:nvSpPr>
        <p:spPr>
          <a:xfrm>
            <a:off x="611100" y="2491513"/>
            <a:ext cx="7803000" cy="7075800"/>
          </a:xfrm>
          <a:prstGeom prst="rect">
            <a:avLst/>
          </a:prstGeom>
          <a:noFill/>
          <a:ln>
            <a:noFill/>
          </a:ln>
        </p:spPr>
        <p:txBody>
          <a:bodyPr spcFirstLastPara="1" wrap="square" lIns="182850" tIns="182850" rIns="182850" bIns="182850" anchor="t" anchorCtr="0">
            <a:noAutofit/>
          </a:bodyPr>
          <a:lstStyle/>
          <a:p>
            <a:pPr marL="457200" lvl="0" indent="-457200" algn="l" rtl="0">
              <a:spcBef>
                <a:spcPts val="0"/>
              </a:spcBef>
              <a:spcAft>
                <a:spcPts val="0"/>
              </a:spcAft>
              <a:buClr>
                <a:srgbClr val="410099"/>
              </a:buClr>
              <a:buSzPts val="3600"/>
              <a:buChar char="-"/>
            </a:pPr>
            <a:r>
              <a:rPr lang="en-GB" sz="3600">
                <a:solidFill>
                  <a:srgbClr val="410099"/>
                </a:solidFill>
              </a:rPr>
              <a:t>Supplement the student loan</a:t>
            </a:r>
            <a:endParaRPr sz="3600">
              <a:solidFill>
                <a:srgbClr val="410099"/>
              </a:solidFill>
            </a:endParaRPr>
          </a:p>
          <a:p>
            <a:pPr marL="457200" lvl="0" indent="0" algn="l" rtl="0">
              <a:spcBef>
                <a:spcPts val="0"/>
              </a:spcBef>
              <a:spcAft>
                <a:spcPts val="0"/>
              </a:spcAft>
              <a:buClr>
                <a:srgbClr val="000000"/>
              </a:buClr>
              <a:buSzPts val="3200"/>
              <a:buFont typeface="Arial"/>
              <a:buNone/>
            </a:pP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rgbClr val="410099"/>
                </a:solidFill>
              </a:rPr>
              <a:t>Income and invaluable experience plus confidence</a:t>
            </a:r>
            <a:endParaRPr sz="3600">
              <a:solidFill>
                <a:srgbClr val="410099"/>
              </a:solidFill>
            </a:endParaRPr>
          </a:p>
          <a:p>
            <a:pPr marL="457200" lvl="0" indent="0" algn="l" rtl="0">
              <a:spcBef>
                <a:spcPts val="0"/>
              </a:spcBef>
              <a:spcAft>
                <a:spcPts val="0"/>
              </a:spcAft>
              <a:buClr>
                <a:srgbClr val="000000"/>
              </a:buClr>
              <a:buSzPts val="3200"/>
              <a:buFont typeface="Arial"/>
              <a:buNone/>
            </a:pPr>
            <a:endParaRPr sz="3600">
              <a:solidFill>
                <a:srgbClr val="410099"/>
              </a:solidFill>
            </a:endParaRPr>
          </a:p>
          <a:p>
            <a:pPr marL="457200" lvl="0" indent="-457200" algn="l" rtl="0">
              <a:spcBef>
                <a:spcPts val="0"/>
              </a:spcBef>
              <a:spcAft>
                <a:spcPts val="0"/>
              </a:spcAft>
              <a:buClr>
                <a:srgbClr val="410099"/>
              </a:buClr>
              <a:buSzPts val="3600"/>
              <a:buChar char="-"/>
            </a:pPr>
            <a:r>
              <a:rPr lang="en-GB" sz="3600">
                <a:solidFill>
                  <a:schemeClr val="lt1"/>
                </a:solidFill>
              </a:rPr>
              <a:t>The Student Jobshop can help students find part time work</a:t>
            </a:r>
            <a:endParaRPr sz="3600">
              <a:solidFill>
                <a:schemeClr val="lt1"/>
              </a:solidFill>
            </a:endParaRPr>
          </a:p>
          <a:p>
            <a:pPr marL="457200" lvl="0" indent="0" algn="l" rtl="0">
              <a:spcBef>
                <a:spcPts val="0"/>
              </a:spcBef>
              <a:spcAft>
                <a:spcPts val="0"/>
              </a:spcAft>
              <a:buClr>
                <a:srgbClr val="000000"/>
              </a:buClr>
              <a:buSzPts val="3200"/>
              <a:buFont typeface="Arial"/>
              <a:buNone/>
            </a:pPr>
            <a:endParaRPr sz="3600">
              <a:solidFill>
                <a:schemeClr val="lt1"/>
              </a:solidFill>
            </a:endParaRPr>
          </a:p>
          <a:p>
            <a:pPr marL="457200" lvl="0" indent="-457200" algn="l" rtl="0">
              <a:spcBef>
                <a:spcPts val="0"/>
              </a:spcBef>
              <a:spcAft>
                <a:spcPts val="0"/>
              </a:spcAft>
              <a:buClr>
                <a:schemeClr val="lt1"/>
              </a:buClr>
              <a:buSzPts val="3600"/>
              <a:buChar char="-"/>
            </a:pPr>
            <a:r>
              <a:rPr lang="en-GB" sz="3600">
                <a:solidFill>
                  <a:schemeClr val="lt1"/>
                </a:solidFill>
              </a:rPr>
              <a:t>The University is also a regular employer of students</a:t>
            </a:r>
            <a:endParaRPr sz="3600">
              <a:solidFill>
                <a:schemeClr val="accent3"/>
              </a:solidFill>
            </a:endParaRPr>
          </a:p>
          <a:p>
            <a:pPr marL="0" lvl="0" indent="0" algn="l" rtl="0">
              <a:lnSpc>
                <a:spcPct val="100000"/>
              </a:lnSpc>
              <a:spcBef>
                <a:spcPts val="0"/>
              </a:spcBef>
              <a:spcAft>
                <a:spcPts val="0"/>
              </a:spcAft>
              <a:buNone/>
            </a:pPr>
            <a:endParaRPr sz="3500">
              <a:solidFill>
                <a:srgbClr val="131E29"/>
              </a:solidFill>
              <a:latin typeface="Source Sans Pro"/>
              <a:ea typeface="Source Sans Pro"/>
              <a:cs typeface="Source Sans Pro"/>
              <a:sym typeface="Source Sans Pro"/>
            </a:endParaRPr>
          </a:p>
        </p:txBody>
      </p:sp>
      <p:pic>
        <p:nvPicPr>
          <p:cNvPr id="3610" name="Google Shape;3610;p386"/>
          <p:cNvPicPr preferRelativeResize="0">
            <a:picLocks noGrp="1"/>
          </p:cNvPicPr>
          <p:nvPr>
            <p:ph type="pic" idx="2"/>
          </p:nvPr>
        </p:nvPicPr>
        <p:blipFill rotWithShape="1">
          <a:blip r:embed="rId3">
            <a:alphaModFix/>
          </a:blip>
          <a:srcRect l="6941" r="6933"/>
          <a:stretch/>
        </p:blipFill>
        <p:spPr>
          <a:xfrm>
            <a:off x="8944075" y="2491524"/>
            <a:ext cx="8121450" cy="673067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83"/>
        <p:cNvGrpSpPr/>
        <p:nvPr/>
      </p:nvGrpSpPr>
      <p:grpSpPr>
        <a:xfrm>
          <a:off x="0" y="0"/>
          <a:ext cx="0" cy="0"/>
          <a:chOff x="0" y="0"/>
          <a:chExt cx="0" cy="0"/>
        </a:xfrm>
      </p:grpSpPr>
      <p:sp>
        <p:nvSpPr>
          <p:cNvPr id="3684" name="Google Shape;3684;p394"/>
          <p:cNvSpPr txBox="1"/>
          <p:nvPr/>
        </p:nvSpPr>
        <p:spPr>
          <a:xfrm>
            <a:off x="611100" y="349900"/>
            <a:ext cx="16548600" cy="1478400"/>
          </a:xfrm>
          <a:prstGeom prst="rect">
            <a:avLst/>
          </a:prstGeom>
          <a:noFill/>
          <a:ln>
            <a:noFill/>
          </a:ln>
        </p:spPr>
        <p:txBody>
          <a:bodyPr spcFirstLastPara="1" wrap="square" lIns="182850" tIns="182850" rIns="182850" bIns="182850" anchor="t" anchorCtr="0">
            <a:normAutofit/>
          </a:bodyPr>
          <a:lstStyle/>
          <a:p>
            <a:pPr marL="0" lvl="0" indent="0" algn="l" rtl="0">
              <a:spcBef>
                <a:spcPts val="0"/>
              </a:spcBef>
              <a:spcAft>
                <a:spcPts val="0"/>
              </a:spcAft>
              <a:buNone/>
            </a:pPr>
            <a:r>
              <a:rPr lang="en-GB" sz="6000">
                <a:solidFill>
                  <a:srgbClr val="440099"/>
                </a:solidFill>
                <a:latin typeface="Source Sans Pro"/>
                <a:ea typeface="Source Sans Pro"/>
                <a:cs typeface="Source Sans Pro"/>
                <a:sym typeface="Source Sans Pro"/>
              </a:rPr>
              <a:t>SUMMARY</a:t>
            </a:r>
            <a:endParaRPr sz="6000">
              <a:solidFill>
                <a:srgbClr val="440099"/>
              </a:solidFill>
              <a:latin typeface="Source Sans Pro"/>
              <a:ea typeface="Source Sans Pro"/>
              <a:cs typeface="Source Sans Pro"/>
              <a:sym typeface="Source Sans Pro"/>
            </a:endParaRPr>
          </a:p>
        </p:txBody>
      </p:sp>
      <p:sp>
        <p:nvSpPr>
          <p:cNvPr id="3685" name="Google Shape;3685;p394"/>
          <p:cNvSpPr txBox="1"/>
          <p:nvPr/>
        </p:nvSpPr>
        <p:spPr>
          <a:xfrm>
            <a:off x="16888668" y="9491452"/>
            <a:ext cx="1097400" cy="787200"/>
          </a:xfrm>
          <a:prstGeom prst="rect">
            <a:avLst/>
          </a:prstGeom>
          <a:noFill/>
          <a:ln>
            <a:noFill/>
          </a:ln>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GB" sz="2600">
                <a:solidFill>
                  <a:srgbClr val="131E29"/>
                </a:solidFill>
                <a:latin typeface="Source Sans Pro"/>
                <a:ea typeface="Source Sans Pro"/>
                <a:cs typeface="Source Sans Pro"/>
                <a:sym typeface="Source Sans Pro"/>
              </a:rPr>
              <a:t>28</a:t>
            </a:fld>
            <a:endParaRPr sz="2600">
              <a:solidFill>
                <a:srgbClr val="131E29"/>
              </a:solidFill>
              <a:latin typeface="Source Sans Pro"/>
              <a:ea typeface="Source Sans Pro"/>
              <a:cs typeface="Source Sans Pro"/>
              <a:sym typeface="Source Sans Pro"/>
            </a:endParaRPr>
          </a:p>
        </p:txBody>
      </p:sp>
      <p:cxnSp>
        <p:nvCxnSpPr>
          <p:cNvPr id="3686" name="Google Shape;3686;p394"/>
          <p:cNvCxnSpPr/>
          <p:nvPr/>
        </p:nvCxnSpPr>
        <p:spPr>
          <a:xfrm>
            <a:off x="759051" y="1602970"/>
            <a:ext cx="16400400" cy="0"/>
          </a:xfrm>
          <a:prstGeom prst="straightConnector1">
            <a:avLst/>
          </a:prstGeom>
          <a:noFill/>
          <a:ln w="19050" cap="flat" cmpd="sng">
            <a:solidFill>
              <a:schemeClr val="lt1"/>
            </a:solidFill>
            <a:prstDash val="solid"/>
            <a:round/>
            <a:headEnd type="none" w="med" len="med"/>
            <a:tailEnd type="none" w="med" len="med"/>
          </a:ln>
        </p:spPr>
      </p:cxnSp>
      <p:sp>
        <p:nvSpPr>
          <p:cNvPr id="3687" name="Google Shape;3687;p394"/>
          <p:cNvSpPr txBox="1"/>
          <p:nvPr/>
        </p:nvSpPr>
        <p:spPr>
          <a:xfrm>
            <a:off x="635400" y="2146400"/>
            <a:ext cx="8729100" cy="7075800"/>
          </a:xfrm>
          <a:prstGeom prst="rect">
            <a:avLst/>
          </a:prstGeom>
          <a:noFill/>
          <a:ln>
            <a:noFill/>
          </a:ln>
        </p:spPr>
        <p:txBody>
          <a:bodyPr spcFirstLastPara="1" wrap="square" lIns="182850" tIns="182850" rIns="182850" bIns="182850" anchor="t" anchorCtr="0">
            <a:noAutofit/>
          </a:bodyPr>
          <a:lstStyle/>
          <a:p>
            <a:pPr marL="457200" lvl="0" indent="0" algn="l" rtl="0">
              <a:lnSpc>
                <a:spcPct val="80000"/>
              </a:lnSpc>
              <a:spcBef>
                <a:spcPts val="0"/>
              </a:spcBef>
              <a:spcAft>
                <a:spcPts val="0"/>
              </a:spcAft>
              <a:buNone/>
            </a:pPr>
            <a:endParaRPr sz="2920">
              <a:solidFill>
                <a:schemeClr val="lt1"/>
              </a:solidFill>
            </a:endParaRPr>
          </a:p>
          <a:p>
            <a:pPr marL="457200" lvl="0" indent="-414019" algn="l" rtl="0">
              <a:lnSpc>
                <a:spcPct val="80000"/>
              </a:lnSpc>
              <a:spcBef>
                <a:spcPts val="0"/>
              </a:spcBef>
              <a:spcAft>
                <a:spcPts val="0"/>
              </a:spcAft>
              <a:buClr>
                <a:schemeClr val="lt1"/>
              </a:buClr>
              <a:buSzPts val="2920"/>
              <a:buChar char="●"/>
            </a:pPr>
            <a:r>
              <a:rPr lang="en-GB" sz="2920">
                <a:solidFill>
                  <a:schemeClr val="lt1"/>
                </a:solidFill>
              </a:rPr>
              <a:t>Budgeting is a skill for life, not just for student life, so the sooner you get good at it, the better!</a:t>
            </a:r>
            <a:endParaRPr sz="2920">
              <a:solidFill>
                <a:schemeClr val="lt1"/>
              </a:solidFill>
            </a:endParaRPr>
          </a:p>
          <a:p>
            <a:pPr marL="0" lvl="0" indent="0" algn="l" rtl="0">
              <a:lnSpc>
                <a:spcPct val="80000"/>
              </a:lnSpc>
              <a:spcBef>
                <a:spcPts val="0"/>
              </a:spcBef>
              <a:spcAft>
                <a:spcPts val="0"/>
              </a:spcAft>
              <a:buClr>
                <a:srgbClr val="000000"/>
              </a:buClr>
              <a:buSzPts val="1018"/>
              <a:buFont typeface="Arial"/>
              <a:buNone/>
            </a:pPr>
            <a:endParaRPr sz="2920">
              <a:solidFill>
                <a:schemeClr val="lt1"/>
              </a:solidFill>
            </a:endParaRPr>
          </a:p>
          <a:p>
            <a:pPr marL="457200" lvl="0" indent="-414019" algn="l" rtl="0">
              <a:lnSpc>
                <a:spcPct val="80000"/>
              </a:lnSpc>
              <a:spcBef>
                <a:spcPts val="0"/>
              </a:spcBef>
              <a:spcAft>
                <a:spcPts val="0"/>
              </a:spcAft>
              <a:buClr>
                <a:schemeClr val="lt1"/>
              </a:buClr>
              <a:buSzPts val="2920"/>
              <a:buChar char="●"/>
            </a:pPr>
            <a:r>
              <a:rPr lang="en-GB" sz="2920">
                <a:solidFill>
                  <a:schemeClr val="lt1"/>
                </a:solidFill>
              </a:rPr>
              <a:t>If you go to university without a plan for your money, it will more than likely catch up on you at some point </a:t>
            </a:r>
            <a:endParaRPr sz="2920">
              <a:solidFill>
                <a:schemeClr val="lt1"/>
              </a:solidFill>
            </a:endParaRPr>
          </a:p>
          <a:p>
            <a:pPr marL="457200" lvl="0" indent="0" algn="l" rtl="0">
              <a:lnSpc>
                <a:spcPct val="80000"/>
              </a:lnSpc>
              <a:spcBef>
                <a:spcPts val="0"/>
              </a:spcBef>
              <a:spcAft>
                <a:spcPts val="0"/>
              </a:spcAft>
              <a:buClr>
                <a:srgbClr val="000000"/>
              </a:buClr>
              <a:buSzPts val="2700"/>
              <a:buFont typeface="Arial"/>
              <a:buNone/>
            </a:pPr>
            <a:endParaRPr sz="2920">
              <a:solidFill>
                <a:schemeClr val="lt1"/>
              </a:solidFill>
            </a:endParaRPr>
          </a:p>
          <a:p>
            <a:pPr marL="457200" lvl="0" indent="-402272" algn="l" rtl="0">
              <a:lnSpc>
                <a:spcPct val="75000"/>
              </a:lnSpc>
              <a:spcBef>
                <a:spcPts val="0"/>
              </a:spcBef>
              <a:spcAft>
                <a:spcPts val="0"/>
              </a:spcAft>
              <a:buClr>
                <a:schemeClr val="lt1"/>
              </a:buClr>
              <a:buSzPts val="2735"/>
              <a:buChar char="●"/>
            </a:pPr>
            <a:r>
              <a:rPr lang="en-GB" sz="2735" b="1">
                <a:solidFill>
                  <a:schemeClr val="lt1"/>
                </a:solidFill>
              </a:rPr>
              <a:t>Student Finance England</a:t>
            </a:r>
            <a:r>
              <a:rPr lang="en-GB" sz="2735">
                <a:solidFill>
                  <a:schemeClr val="lt1"/>
                </a:solidFill>
              </a:rPr>
              <a:t>​</a:t>
            </a:r>
            <a:endParaRPr sz="2735">
              <a:solidFill>
                <a:schemeClr val="lt1"/>
              </a:solidFill>
            </a:endParaRPr>
          </a:p>
          <a:p>
            <a:pPr marL="457200" lvl="0" indent="0" algn="l" rtl="0">
              <a:lnSpc>
                <a:spcPct val="75000"/>
              </a:lnSpc>
              <a:spcBef>
                <a:spcPts val="0"/>
              </a:spcBef>
              <a:spcAft>
                <a:spcPts val="0"/>
              </a:spcAft>
              <a:buClr>
                <a:srgbClr val="000000"/>
              </a:buClr>
              <a:buSzPts val="2700"/>
              <a:buFont typeface="Arial"/>
              <a:buNone/>
            </a:pPr>
            <a:r>
              <a:rPr lang="en-GB" sz="2735">
                <a:solidFill>
                  <a:schemeClr val="lt1"/>
                </a:solidFill>
              </a:rPr>
              <a:t>UK Students: +44 (0) 300 100 0607​</a:t>
            </a:r>
            <a:endParaRPr sz="2735">
              <a:solidFill>
                <a:schemeClr val="lt1"/>
              </a:solidFill>
            </a:endParaRPr>
          </a:p>
          <a:p>
            <a:pPr marL="457200" lvl="0" indent="0" algn="l" rtl="0">
              <a:lnSpc>
                <a:spcPct val="75000"/>
              </a:lnSpc>
              <a:spcBef>
                <a:spcPts val="0"/>
              </a:spcBef>
              <a:spcAft>
                <a:spcPts val="0"/>
              </a:spcAft>
              <a:buClr>
                <a:srgbClr val="000000"/>
              </a:buClr>
              <a:buSzPts val="2700"/>
              <a:buFont typeface="Arial"/>
              <a:buNone/>
            </a:pPr>
            <a:endParaRPr sz="2735">
              <a:solidFill>
                <a:schemeClr val="lt1"/>
              </a:solidFill>
            </a:endParaRPr>
          </a:p>
          <a:p>
            <a:pPr marL="457200" lvl="0" indent="-402272" algn="l" rtl="0">
              <a:lnSpc>
                <a:spcPct val="75000"/>
              </a:lnSpc>
              <a:spcBef>
                <a:spcPts val="0"/>
              </a:spcBef>
              <a:spcAft>
                <a:spcPts val="0"/>
              </a:spcAft>
              <a:buClr>
                <a:schemeClr val="lt1"/>
              </a:buClr>
              <a:buSzPts val="2735"/>
              <a:buChar char="●"/>
            </a:pPr>
            <a:r>
              <a:rPr lang="en-GB" sz="2735" b="1">
                <a:solidFill>
                  <a:schemeClr val="lt1"/>
                </a:solidFill>
              </a:rPr>
              <a:t>NHS Learning Support Fund</a:t>
            </a:r>
            <a:endParaRPr sz="2735" b="1">
              <a:solidFill>
                <a:schemeClr val="lt1"/>
              </a:solidFill>
            </a:endParaRPr>
          </a:p>
          <a:p>
            <a:pPr marL="457200" lvl="0" indent="0" algn="l" rtl="0">
              <a:lnSpc>
                <a:spcPct val="75000"/>
              </a:lnSpc>
              <a:spcBef>
                <a:spcPts val="0"/>
              </a:spcBef>
              <a:spcAft>
                <a:spcPts val="0"/>
              </a:spcAft>
              <a:buClr>
                <a:srgbClr val="000000"/>
              </a:buClr>
              <a:buSzPts val="2700"/>
              <a:buFont typeface="Arial"/>
              <a:buNone/>
            </a:pPr>
            <a:r>
              <a:rPr lang="en-GB" sz="2735" u="sng">
                <a:solidFill>
                  <a:schemeClr val="lt1"/>
                </a:solidFill>
                <a:hlinkClick r:id="rId3">
                  <a:extLst>
                    <a:ext uri="{A12FA001-AC4F-418D-AE19-62706E023703}">
                      <ahyp:hlinkClr xmlns:ahyp="http://schemas.microsoft.com/office/drawing/2018/hyperlinkcolor" val="tx"/>
                    </a:ext>
                  </a:extLst>
                </a:hlinkClick>
              </a:rPr>
              <a:t>www.nhsbsa.nhs.uk/nhs-learning-support-fund</a:t>
            </a:r>
            <a:br>
              <a:rPr lang="en-GB" sz="2735">
                <a:solidFill>
                  <a:schemeClr val="lt1"/>
                </a:solidFill>
              </a:rPr>
            </a:br>
            <a:endParaRPr sz="2735">
              <a:solidFill>
                <a:schemeClr val="lt1"/>
              </a:solidFill>
            </a:endParaRPr>
          </a:p>
          <a:p>
            <a:pPr marL="457200" lvl="0" indent="-402272" algn="l" rtl="0">
              <a:lnSpc>
                <a:spcPct val="75000"/>
              </a:lnSpc>
              <a:spcBef>
                <a:spcPts val="0"/>
              </a:spcBef>
              <a:spcAft>
                <a:spcPts val="0"/>
              </a:spcAft>
              <a:buClr>
                <a:schemeClr val="lt1"/>
              </a:buClr>
              <a:buSzPts val="2735"/>
              <a:buChar char="●"/>
            </a:pPr>
            <a:r>
              <a:rPr lang="en-GB" sz="2735" b="1">
                <a:solidFill>
                  <a:schemeClr val="lt1"/>
                </a:solidFill>
              </a:rPr>
              <a:t>Disabled Students Allowance</a:t>
            </a:r>
            <a:endParaRPr sz="2735" b="1">
              <a:solidFill>
                <a:schemeClr val="lt1"/>
              </a:solidFill>
            </a:endParaRPr>
          </a:p>
          <a:p>
            <a:pPr marL="457200" lvl="0" indent="0" algn="l" rtl="0">
              <a:lnSpc>
                <a:spcPct val="75000"/>
              </a:lnSpc>
              <a:spcBef>
                <a:spcPts val="0"/>
              </a:spcBef>
              <a:spcAft>
                <a:spcPts val="0"/>
              </a:spcAft>
              <a:buClr>
                <a:srgbClr val="000000"/>
              </a:buClr>
              <a:buSzPts val="2700"/>
              <a:buFont typeface="Arial"/>
              <a:buNone/>
            </a:pPr>
            <a:r>
              <a:rPr lang="en-GB" sz="2735" u="sng">
                <a:solidFill>
                  <a:schemeClr val="lt1"/>
                </a:solidFill>
                <a:hlinkClick r:id="rId4">
                  <a:extLst>
                    <a:ext uri="{A12FA001-AC4F-418D-AE19-62706E023703}">
                      <ahyp:hlinkClr xmlns:ahyp="http://schemas.microsoft.com/office/drawing/2018/hyperlinkcolor" val="tx"/>
                    </a:ext>
                  </a:extLst>
                </a:hlinkClick>
              </a:rPr>
              <a:t>www.gov.uk/disabled-students-allowance-dsa</a:t>
            </a:r>
            <a:endParaRPr sz="2735" b="1">
              <a:solidFill>
                <a:schemeClr val="lt1"/>
              </a:solidFill>
            </a:endParaRPr>
          </a:p>
          <a:p>
            <a:pPr marL="457200" lvl="0" indent="0" algn="l" rtl="0">
              <a:lnSpc>
                <a:spcPct val="75000"/>
              </a:lnSpc>
              <a:spcBef>
                <a:spcPts val="0"/>
              </a:spcBef>
              <a:spcAft>
                <a:spcPts val="0"/>
              </a:spcAft>
              <a:buClr>
                <a:srgbClr val="000000"/>
              </a:buClr>
              <a:buSzPts val="2700"/>
              <a:buFont typeface="Arial"/>
              <a:buNone/>
            </a:pPr>
            <a:endParaRPr sz="2735">
              <a:solidFill>
                <a:schemeClr val="lt1"/>
              </a:solidFill>
            </a:endParaRPr>
          </a:p>
          <a:p>
            <a:pPr marL="457200" lvl="0" indent="-402272" algn="l" rtl="0">
              <a:lnSpc>
                <a:spcPct val="75000"/>
              </a:lnSpc>
              <a:spcBef>
                <a:spcPts val="0"/>
              </a:spcBef>
              <a:spcAft>
                <a:spcPts val="0"/>
              </a:spcAft>
              <a:buClr>
                <a:schemeClr val="lt1"/>
              </a:buClr>
              <a:buSzPts val="2735"/>
              <a:buChar char="●"/>
            </a:pPr>
            <a:r>
              <a:rPr lang="en-GB" sz="2735" b="1">
                <a:solidFill>
                  <a:schemeClr val="lt1"/>
                </a:solidFill>
              </a:rPr>
              <a:t>Which – How much it costs to live at University</a:t>
            </a:r>
            <a:br>
              <a:rPr lang="en-GB" sz="2735">
                <a:solidFill>
                  <a:schemeClr val="lt1"/>
                </a:solidFill>
              </a:rPr>
            </a:br>
            <a:r>
              <a:rPr lang="en-GB" sz="2735" u="sng">
                <a:solidFill>
                  <a:srgbClr val="440099"/>
                </a:solidFill>
                <a:hlinkClick r:id="rId5">
                  <a:extLst>
                    <a:ext uri="{A12FA001-AC4F-418D-AE19-62706E023703}">
                      <ahyp:hlinkClr xmlns:ahyp="http://schemas.microsoft.com/office/drawing/2018/hyperlinkcolor" val="tx"/>
                    </a:ext>
                  </a:extLst>
                </a:hlinkClick>
              </a:rPr>
              <a:t>which.co.uk/money/university-and-student-finance</a:t>
            </a:r>
            <a:endParaRPr sz="2735">
              <a:solidFill>
                <a:srgbClr val="440099"/>
              </a:solidFill>
            </a:endParaRPr>
          </a:p>
          <a:p>
            <a:pPr marL="0" lvl="0" indent="0" algn="l" rtl="0">
              <a:lnSpc>
                <a:spcPct val="75000"/>
              </a:lnSpc>
              <a:spcBef>
                <a:spcPts val="0"/>
              </a:spcBef>
              <a:spcAft>
                <a:spcPts val="0"/>
              </a:spcAft>
              <a:buNone/>
            </a:pPr>
            <a:endParaRPr sz="2735">
              <a:solidFill>
                <a:schemeClr val="lt1"/>
              </a:solidFill>
            </a:endParaRPr>
          </a:p>
          <a:p>
            <a:pPr marL="457200" lvl="0" indent="-402272" algn="l" rtl="0">
              <a:lnSpc>
                <a:spcPct val="75000"/>
              </a:lnSpc>
              <a:spcBef>
                <a:spcPts val="0"/>
              </a:spcBef>
              <a:spcAft>
                <a:spcPts val="0"/>
              </a:spcAft>
              <a:buClr>
                <a:schemeClr val="lt1"/>
              </a:buClr>
              <a:buSzPts val="2735"/>
              <a:buChar char="●"/>
            </a:pPr>
            <a:r>
              <a:rPr lang="en-GB" sz="2735" b="1">
                <a:solidFill>
                  <a:schemeClr val="lt1"/>
                </a:solidFill>
              </a:rPr>
              <a:t>UCAS Scholarships and Bursaries tool</a:t>
            </a:r>
            <a:endParaRPr sz="2735" b="1">
              <a:solidFill>
                <a:schemeClr val="lt1"/>
              </a:solidFill>
            </a:endParaRPr>
          </a:p>
          <a:p>
            <a:pPr marL="457200" lvl="0" indent="0" algn="l" rtl="0">
              <a:lnSpc>
                <a:spcPct val="75000"/>
              </a:lnSpc>
              <a:spcBef>
                <a:spcPts val="0"/>
              </a:spcBef>
              <a:spcAft>
                <a:spcPts val="0"/>
              </a:spcAft>
              <a:buNone/>
            </a:pPr>
            <a:r>
              <a:rPr lang="en-GB" sz="2735" u="sng">
                <a:solidFill>
                  <a:schemeClr val="lt1"/>
                </a:solidFill>
                <a:hlinkClick r:id="rId6">
                  <a:extLst>
                    <a:ext uri="{A12FA001-AC4F-418D-AE19-62706E023703}">
                      <ahyp:hlinkClr xmlns:ahyp="http://schemas.microsoft.com/office/drawing/2018/hyperlinkcolor" val="tx"/>
                    </a:ext>
                  </a:extLst>
                </a:hlinkClick>
              </a:rPr>
              <a:t>https://www.ucas.com/explore/search/scholarships-and-bursaries?query=</a:t>
            </a:r>
            <a:r>
              <a:rPr lang="en-GB" sz="2735">
                <a:solidFill>
                  <a:schemeClr val="lt1"/>
                </a:solidFill>
              </a:rPr>
              <a:t> </a:t>
            </a:r>
            <a:endParaRPr sz="2735">
              <a:solidFill>
                <a:schemeClr val="lt1"/>
              </a:solidFill>
            </a:endParaRPr>
          </a:p>
        </p:txBody>
      </p:sp>
      <p:pic>
        <p:nvPicPr>
          <p:cNvPr id="3688" name="Google Shape;3688;p394"/>
          <p:cNvPicPr preferRelativeResize="0">
            <a:picLocks noGrp="1"/>
          </p:cNvPicPr>
          <p:nvPr>
            <p:ph type="pic" idx="2"/>
          </p:nvPr>
        </p:nvPicPr>
        <p:blipFill rotWithShape="1">
          <a:blip r:embed="rId7">
            <a:alphaModFix/>
          </a:blip>
          <a:srcRect l="18264" r="9543"/>
          <a:stretch/>
        </p:blipFill>
        <p:spPr>
          <a:xfrm>
            <a:off x="10025579" y="2260375"/>
            <a:ext cx="7362420" cy="679898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92"/>
        <p:cNvGrpSpPr/>
        <p:nvPr/>
      </p:nvGrpSpPr>
      <p:grpSpPr>
        <a:xfrm>
          <a:off x="0" y="0"/>
          <a:ext cx="0" cy="0"/>
          <a:chOff x="0" y="0"/>
          <a:chExt cx="0" cy="0"/>
        </a:xfrm>
      </p:grpSpPr>
      <p:sp>
        <p:nvSpPr>
          <p:cNvPr id="3693" name="Google Shape;3693;p395"/>
          <p:cNvSpPr txBox="1"/>
          <p:nvPr/>
        </p:nvSpPr>
        <p:spPr>
          <a:xfrm>
            <a:off x="611101" y="349894"/>
            <a:ext cx="16009800" cy="1478400"/>
          </a:xfrm>
          <a:prstGeom prst="rect">
            <a:avLst/>
          </a:prstGeom>
          <a:noFill/>
          <a:ln>
            <a:noFill/>
          </a:ln>
        </p:spPr>
        <p:txBody>
          <a:bodyPr spcFirstLastPara="1" wrap="square" lIns="182825" tIns="182825" rIns="182825" bIns="182825" anchor="t" anchorCtr="0">
            <a:normAutofit/>
          </a:bodyPr>
          <a:lstStyle/>
          <a:p>
            <a:pPr marL="0" marR="0" lvl="0" indent="0" algn="l" rtl="0">
              <a:lnSpc>
                <a:spcPct val="100000"/>
              </a:lnSpc>
              <a:spcBef>
                <a:spcPts val="0"/>
              </a:spcBef>
              <a:spcAft>
                <a:spcPts val="0"/>
              </a:spcAft>
              <a:buClr>
                <a:srgbClr val="440099"/>
              </a:buClr>
              <a:buSzPts val="6000"/>
              <a:buFont typeface="Arial"/>
              <a:buNone/>
            </a:pPr>
            <a:r>
              <a:rPr lang="en-GB" sz="6000" b="1" i="0" u="none" strike="noStrike" cap="none">
                <a:solidFill>
                  <a:srgbClr val="440099"/>
                </a:solidFill>
                <a:latin typeface="Arial"/>
                <a:ea typeface="Arial"/>
                <a:cs typeface="Arial"/>
                <a:sym typeface="Arial"/>
              </a:rPr>
              <a:t>ACCESS+</a:t>
            </a:r>
            <a:endParaRPr sz="2100"/>
          </a:p>
        </p:txBody>
      </p:sp>
      <p:sp>
        <p:nvSpPr>
          <p:cNvPr id="3694" name="Google Shape;3694;p395"/>
          <p:cNvSpPr txBox="1"/>
          <p:nvPr/>
        </p:nvSpPr>
        <p:spPr>
          <a:xfrm>
            <a:off x="610855" y="1674257"/>
            <a:ext cx="16548900" cy="7075800"/>
          </a:xfrm>
          <a:prstGeom prst="rect">
            <a:avLst/>
          </a:prstGeom>
          <a:noFill/>
          <a:ln>
            <a:noFill/>
          </a:ln>
        </p:spPr>
        <p:txBody>
          <a:bodyPr spcFirstLastPara="1" wrap="square" lIns="182825" tIns="182825" rIns="182825" bIns="182825" anchor="t" anchorCtr="0">
            <a:noAutofit/>
          </a:bodyPr>
          <a:lstStyle/>
          <a:p>
            <a:pPr marL="0" marR="0" lvl="0" indent="0" algn="l" rtl="0">
              <a:lnSpc>
                <a:spcPct val="160000"/>
              </a:lnSpc>
              <a:spcBef>
                <a:spcPts val="0"/>
              </a:spcBef>
              <a:spcAft>
                <a:spcPts val="0"/>
              </a:spcAft>
              <a:buClr>
                <a:srgbClr val="2B353E"/>
              </a:buClr>
              <a:buSzPts val="2500"/>
              <a:buFont typeface="Arial"/>
              <a:buNone/>
            </a:pPr>
            <a:r>
              <a:rPr lang="en-GB" sz="2500" b="0" i="0" u="none" strike="noStrike" cap="none">
                <a:solidFill>
                  <a:srgbClr val="2B353E"/>
                </a:solidFill>
                <a:latin typeface="Arial"/>
                <a:ea typeface="Arial"/>
                <a:cs typeface="Arial"/>
                <a:sym typeface="Arial"/>
              </a:rPr>
              <a:t>As an </a:t>
            </a:r>
            <a:r>
              <a:rPr lang="en-GB" sz="2500" b="1" i="0" u="none" strike="noStrike" cap="none">
                <a:solidFill>
                  <a:srgbClr val="2B353E"/>
                </a:solidFill>
                <a:latin typeface="Arial"/>
                <a:ea typeface="Arial"/>
                <a:cs typeface="Arial"/>
                <a:sym typeface="Arial"/>
              </a:rPr>
              <a:t>Access+ </a:t>
            </a:r>
            <a:r>
              <a:rPr lang="en-GB" sz="2500" b="0" i="0" u="none" strike="noStrike" cap="none">
                <a:solidFill>
                  <a:srgbClr val="2B353E"/>
                </a:solidFill>
                <a:latin typeface="Arial"/>
                <a:ea typeface="Arial"/>
                <a:cs typeface="Arial"/>
                <a:sym typeface="Arial"/>
              </a:rPr>
              <a:t>student, you’ll have access to support such as:</a:t>
            </a:r>
            <a:endParaRPr sz="2500" b="0" i="0" u="none" strike="noStrike" cap="none">
              <a:solidFill>
                <a:srgbClr val="2B353E"/>
              </a:solidFill>
              <a:latin typeface="Arial"/>
              <a:ea typeface="Arial"/>
              <a:cs typeface="Arial"/>
              <a:sym typeface="Arial"/>
            </a:endParaRPr>
          </a:p>
          <a:p>
            <a:pPr marL="914400" marR="0" lvl="0" indent="-609600" algn="l" rtl="0">
              <a:lnSpc>
                <a:spcPct val="160000"/>
              </a:lnSpc>
              <a:spcBef>
                <a:spcPts val="0"/>
              </a:spcBef>
              <a:spcAft>
                <a:spcPts val="0"/>
              </a:spcAft>
              <a:buClr>
                <a:srgbClr val="2B353E"/>
              </a:buClr>
              <a:buSzPts val="2400"/>
              <a:buFont typeface="Arial"/>
              <a:buChar char="●"/>
            </a:pPr>
            <a:r>
              <a:rPr lang="en-GB" sz="2500" b="0" i="0" u="none" strike="noStrike" cap="none">
                <a:solidFill>
                  <a:srgbClr val="2B353E"/>
                </a:solidFill>
                <a:latin typeface="Arial"/>
                <a:ea typeface="Arial"/>
                <a:cs typeface="Arial"/>
                <a:sym typeface="Arial"/>
              </a:rPr>
              <a:t>a contextual offer up to two grades below the standard A Level entry requirements for your course. </a:t>
            </a:r>
            <a:endParaRPr sz="2100"/>
          </a:p>
          <a:p>
            <a:pPr marL="914400" marR="0" lvl="0" indent="-609600" algn="l" rtl="0">
              <a:lnSpc>
                <a:spcPct val="160000"/>
              </a:lnSpc>
              <a:spcBef>
                <a:spcPts val="0"/>
              </a:spcBef>
              <a:spcAft>
                <a:spcPts val="0"/>
              </a:spcAft>
              <a:buClr>
                <a:srgbClr val="2B353E"/>
              </a:buClr>
              <a:buSzPts val="2400"/>
              <a:buFont typeface="Arial"/>
              <a:buChar char="●"/>
            </a:pPr>
            <a:r>
              <a:rPr lang="en-GB" sz="2500" b="0" i="0" u="none" strike="noStrike" cap="none">
                <a:solidFill>
                  <a:srgbClr val="2B353E"/>
                </a:solidFill>
                <a:latin typeface="Arial"/>
                <a:ea typeface="Arial"/>
                <a:cs typeface="Arial"/>
                <a:sym typeface="Arial"/>
              </a:rPr>
              <a:t>our </a:t>
            </a:r>
            <a:r>
              <a:rPr lang="en-GB" sz="2500" b="1" i="0" u="sng" strike="noStrike" cap="none">
                <a:solidFill>
                  <a:schemeClr val="hlink"/>
                </a:solidFill>
                <a:latin typeface="Arial"/>
                <a:ea typeface="Arial"/>
                <a:cs typeface="Arial"/>
                <a:sym typeface="Arial"/>
                <a:hlinkClick r:id="rId3"/>
              </a:rPr>
              <a:t>Access+ Travel Bursary</a:t>
            </a:r>
            <a:endParaRPr sz="2500" b="0" i="0" u="none" strike="noStrike" cap="none">
              <a:solidFill>
                <a:srgbClr val="981F92"/>
              </a:solidFill>
              <a:latin typeface="Arial"/>
              <a:ea typeface="Arial"/>
              <a:cs typeface="Arial"/>
              <a:sym typeface="Arial"/>
            </a:endParaRPr>
          </a:p>
          <a:p>
            <a:pPr marL="914400" marR="0" lvl="0" indent="-609600" algn="l" rtl="0">
              <a:lnSpc>
                <a:spcPct val="160000"/>
              </a:lnSpc>
              <a:spcBef>
                <a:spcPts val="0"/>
              </a:spcBef>
              <a:spcAft>
                <a:spcPts val="0"/>
              </a:spcAft>
              <a:buClr>
                <a:srgbClr val="2B353E"/>
              </a:buClr>
              <a:buSzPts val="2400"/>
              <a:buFont typeface="Arial"/>
              <a:buChar char="●"/>
            </a:pPr>
            <a:r>
              <a:rPr lang="en-GB" sz="2500" b="0" i="0" u="none" strike="noStrike" cap="none">
                <a:solidFill>
                  <a:srgbClr val="2B353E"/>
                </a:solidFill>
                <a:latin typeface="Arial"/>
                <a:ea typeface="Arial"/>
                <a:cs typeface="Arial"/>
                <a:sym typeface="Arial"/>
              </a:rPr>
              <a:t>a dedicated team on hand to answer your questions</a:t>
            </a:r>
            <a:endParaRPr sz="2100"/>
          </a:p>
          <a:p>
            <a:pPr marL="914400" marR="0" lvl="0" indent="-609600" algn="l" rtl="0">
              <a:lnSpc>
                <a:spcPct val="160000"/>
              </a:lnSpc>
              <a:spcBef>
                <a:spcPts val="0"/>
              </a:spcBef>
              <a:spcAft>
                <a:spcPts val="0"/>
              </a:spcAft>
              <a:buClr>
                <a:srgbClr val="2B353E"/>
              </a:buClr>
              <a:buSzPts val="2400"/>
              <a:buFont typeface="Arial"/>
              <a:buChar char="●"/>
            </a:pPr>
            <a:r>
              <a:rPr lang="en-GB" sz="2500" b="0" i="0" u="none" strike="noStrike" cap="none">
                <a:solidFill>
                  <a:srgbClr val="2B353E"/>
                </a:solidFill>
                <a:latin typeface="Arial"/>
                <a:ea typeface="Arial"/>
                <a:cs typeface="Arial"/>
                <a:sym typeface="Arial"/>
              </a:rPr>
              <a:t>expert online help and guidance sessions to support you in your journey to higher education</a:t>
            </a:r>
            <a:endParaRPr sz="2500" b="0" i="0" u="none" strike="noStrike" cap="none">
              <a:solidFill>
                <a:srgbClr val="2B353E"/>
              </a:solidFill>
              <a:latin typeface="Arial"/>
              <a:ea typeface="Arial"/>
              <a:cs typeface="Arial"/>
              <a:sym typeface="Arial"/>
            </a:endParaRPr>
          </a:p>
          <a:p>
            <a:pPr marL="914400" marR="0" lvl="0" indent="0" algn="l" rtl="0">
              <a:lnSpc>
                <a:spcPct val="160000"/>
              </a:lnSpc>
              <a:spcBef>
                <a:spcPts val="0"/>
              </a:spcBef>
              <a:spcAft>
                <a:spcPts val="0"/>
              </a:spcAft>
              <a:buClr>
                <a:srgbClr val="000000"/>
              </a:buClr>
              <a:buSzPts val="2500"/>
              <a:buFont typeface="Arial"/>
              <a:buNone/>
            </a:pPr>
            <a:endParaRPr sz="2500" b="0" i="0" u="none" strike="noStrike" cap="none">
              <a:solidFill>
                <a:srgbClr val="2B353E"/>
              </a:solidFill>
              <a:latin typeface="Arial"/>
              <a:ea typeface="Arial"/>
              <a:cs typeface="Arial"/>
              <a:sym typeface="Arial"/>
            </a:endParaRPr>
          </a:p>
          <a:p>
            <a:pPr marL="0" marR="0" lvl="0" indent="0" algn="l" rtl="0">
              <a:lnSpc>
                <a:spcPct val="160000"/>
              </a:lnSpc>
              <a:spcBef>
                <a:spcPts val="0"/>
              </a:spcBef>
              <a:spcAft>
                <a:spcPts val="0"/>
              </a:spcAft>
              <a:buClr>
                <a:srgbClr val="2B353E"/>
              </a:buClr>
              <a:buSzPts val="2500"/>
              <a:buFont typeface="Arial"/>
              <a:buNone/>
            </a:pPr>
            <a:r>
              <a:rPr lang="en-GB" sz="2500" b="0" i="0" u="none" strike="noStrike" cap="none">
                <a:solidFill>
                  <a:srgbClr val="2B353E"/>
                </a:solidFill>
                <a:latin typeface="Arial"/>
                <a:ea typeface="Arial"/>
                <a:cs typeface="Arial"/>
                <a:sym typeface="Arial"/>
              </a:rPr>
              <a:t>You’ll need to have made Sheffield your firm choice with UCAS for the opportunity to apply for:</a:t>
            </a:r>
            <a:endParaRPr sz="2100"/>
          </a:p>
          <a:p>
            <a:pPr marL="914400" marR="0" lvl="0" indent="-609600" algn="l" rtl="0">
              <a:lnSpc>
                <a:spcPct val="160000"/>
              </a:lnSpc>
              <a:spcBef>
                <a:spcPts val="0"/>
              </a:spcBef>
              <a:spcAft>
                <a:spcPts val="0"/>
              </a:spcAft>
              <a:buClr>
                <a:srgbClr val="2B353E"/>
              </a:buClr>
              <a:buSzPts val="2400"/>
              <a:buFont typeface="Arial"/>
              <a:buChar char="●"/>
            </a:pPr>
            <a:r>
              <a:rPr lang="en-GB" sz="2500" b="0" i="0" u="none" strike="noStrike" cap="none">
                <a:solidFill>
                  <a:srgbClr val="2B353E"/>
                </a:solidFill>
                <a:latin typeface="Arial"/>
                <a:ea typeface="Arial"/>
                <a:cs typeface="Arial"/>
                <a:sym typeface="Arial"/>
              </a:rPr>
              <a:t>an </a:t>
            </a:r>
            <a:r>
              <a:rPr lang="en-GB" sz="2500" b="1" i="0" u="sng" strike="noStrike" cap="none">
                <a:solidFill>
                  <a:schemeClr val="hlink"/>
                </a:solidFill>
                <a:latin typeface="Arial"/>
                <a:ea typeface="Arial"/>
                <a:cs typeface="Arial"/>
                <a:sym typeface="Arial"/>
                <a:hlinkClick r:id="rId4"/>
              </a:rPr>
              <a:t>Access+ Transition Mentor</a:t>
            </a:r>
            <a:endParaRPr sz="2500" b="1" i="0" u="none" strike="noStrike" cap="none">
              <a:solidFill>
                <a:srgbClr val="981F92"/>
              </a:solidFill>
              <a:latin typeface="Arial"/>
              <a:ea typeface="Arial"/>
              <a:cs typeface="Arial"/>
              <a:sym typeface="Arial"/>
            </a:endParaRPr>
          </a:p>
          <a:p>
            <a:pPr marL="914400" marR="0" lvl="0" indent="-609600" algn="l" rtl="0">
              <a:lnSpc>
                <a:spcPct val="160000"/>
              </a:lnSpc>
              <a:spcBef>
                <a:spcPts val="0"/>
              </a:spcBef>
              <a:spcAft>
                <a:spcPts val="0"/>
              </a:spcAft>
              <a:buClr>
                <a:srgbClr val="2B353E"/>
              </a:buClr>
              <a:buSzPts val="2400"/>
              <a:buFont typeface="Source Sans 3"/>
              <a:buChar char="●"/>
            </a:pPr>
            <a:r>
              <a:rPr lang="en-GB" sz="2500" b="0" i="0" u="none" strike="noStrike" cap="none">
                <a:solidFill>
                  <a:srgbClr val="2B353E"/>
                </a:solidFill>
                <a:latin typeface="Arial"/>
                <a:ea typeface="Arial"/>
                <a:cs typeface="Arial"/>
                <a:sym typeface="Arial"/>
              </a:rPr>
              <a:t>our </a:t>
            </a:r>
            <a:r>
              <a:rPr lang="en-GB" sz="2500" b="1" i="0" u="sng" strike="noStrike" cap="none">
                <a:solidFill>
                  <a:schemeClr val="hlink"/>
                </a:solidFill>
                <a:latin typeface="Arial"/>
                <a:ea typeface="Arial"/>
                <a:cs typeface="Arial"/>
                <a:sym typeface="Arial"/>
                <a:hlinkClick r:id="rId5"/>
              </a:rPr>
              <a:t>Access+ IT &amp; Equipment Bursary</a:t>
            </a:r>
            <a:endParaRPr sz="2500" b="0" i="0" u="none" strike="noStrike" cap="none">
              <a:solidFill>
                <a:srgbClr val="981F92"/>
              </a:solidFill>
              <a:latin typeface="Arial"/>
              <a:ea typeface="Arial"/>
              <a:cs typeface="Arial"/>
              <a:sym typeface="Arial"/>
            </a:endParaRPr>
          </a:p>
          <a:p>
            <a:pPr marL="0" marR="0" lvl="0" indent="0" algn="l" rtl="0">
              <a:lnSpc>
                <a:spcPct val="160000"/>
              </a:lnSpc>
              <a:spcBef>
                <a:spcPts val="2400"/>
              </a:spcBef>
              <a:spcAft>
                <a:spcPts val="0"/>
              </a:spcAft>
              <a:buClr>
                <a:srgbClr val="2B353E"/>
              </a:buClr>
              <a:buSzPts val="2500"/>
              <a:buFont typeface="Arial"/>
              <a:buNone/>
            </a:pPr>
            <a:r>
              <a:rPr lang="en-GB" sz="2500" b="0" i="0" u="none" strike="noStrike" cap="none">
                <a:solidFill>
                  <a:srgbClr val="2B353E"/>
                </a:solidFill>
                <a:latin typeface="Arial"/>
                <a:ea typeface="Arial"/>
                <a:cs typeface="Arial"/>
                <a:sym typeface="Arial"/>
              </a:rPr>
              <a:t>If you miss the conditions of your offer we'll still give your application additional consideration on Results Day.</a:t>
            </a:r>
            <a:endParaRPr sz="2500" b="0" i="0" u="none" strike="noStrike" cap="none">
              <a:solidFill>
                <a:srgbClr val="2B353E"/>
              </a:solidFill>
              <a:latin typeface="Arial"/>
              <a:ea typeface="Arial"/>
              <a:cs typeface="Arial"/>
              <a:sym typeface="Arial"/>
            </a:endParaRPr>
          </a:p>
          <a:p>
            <a:pPr marL="0" marR="0" lvl="0" indent="0" algn="l" rtl="0">
              <a:lnSpc>
                <a:spcPct val="160000"/>
              </a:lnSpc>
              <a:spcBef>
                <a:spcPts val="0"/>
              </a:spcBef>
              <a:spcAft>
                <a:spcPts val="0"/>
              </a:spcAft>
              <a:buClr>
                <a:srgbClr val="24125E"/>
              </a:buClr>
              <a:buSzPts val="2500"/>
              <a:buFont typeface="Arial"/>
              <a:buNone/>
            </a:pPr>
            <a:r>
              <a:rPr lang="en-GB" sz="2500" b="0" i="0" u="none" strike="noStrike" cap="none">
                <a:solidFill>
                  <a:srgbClr val="24125E"/>
                </a:solidFill>
                <a:latin typeface="Arial"/>
                <a:ea typeface="Arial"/>
                <a:cs typeface="Arial"/>
                <a:sym typeface="Arial"/>
              </a:rPr>
              <a:t>If you have any</a:t>
            </a:r>
            <a:r>
              <a:rPr lang="en-GB" sz="2500" b="0" i="0" u="none" strike="noStrike" cap="none">
                <a:solidFill>
                  <a:srgbClr val="981F92"/>
                </a:solidFill>
                <a:latin typeface="Arial"/>
                <a:ea typeface="Arial"/>
                <a:cs typeface="Arial"/>
                <a:sym typeface="Arial"/>
              </a:rPr>
              <a:t> </a:t>
            </a:r>
            <a:r>
              <a:rPr lang="en-GB" sz="2500" b="1" i="0" u="none" strike="noStrike" cap="none">
                <a:solidFill>
                  <a:srgbClr val="981F92"/>
                </a:solidFill>
                <a:latin typeface="Arial"/>
                <a:ea typeface="Arial"/>
                <a:cs typeface="Arial"/>
                <a:sym typeface="Arial"/>
              </a:rPr>
              <a:t>questions</a:t>
            </a:r>
            <a:r>
              <a:rPr lang="en-GB" sz="2500" b="0" i="0" u="none" strike="noStrike" cap="none">
                <a:solidFill>
                  <a:srgbClr val="24125E"/>
                </a:solidFill>
                <a:latin typeface="Arial"/>
                <a:ea typeface="Arial"/>
                <a:cs typeface="Arial"/>
                <a:sym typeface="Arial"/>
              </a:rPr>
              <a:t>, please contact us at: </a:t>
            </a:r>
            <a:r>
              <a:rPr lang="en-GB" sz="2500" b="1" i="0" u="sng" strike="noStrike" cap="none">
                <a:solidFill>
                  <a:schemeClr val="hlink"/>
                </a:solidFill>
                <a:latin typeface="Arial"/>
                <a:ea typeface="Arial"/>
                <a:cs typeface="Arial"/>
                <a:sym typeface="Arial"/>
                <a:hlinkClick r:id="rId6"/>
              </a:rPr>
              <a:t>access@sheffield.ac.uk</a:t>
            </a:r>
            <a:endParaRPr sz="2500" b="1" i="0" u="none" strike="noStrike" cap="none">
              <a:solidFill>
                <a:srgbClr val="002060"/>
              </a:solidFill>
              <a:latin typeface="Arial"/>
              <a:ea typeface="Arial"/>
              <a:cs typeface="Arial"/>
              <a:sym typeface="Arial"/>
            </a:endParaRPr>
          </a:p>
          <a:p>
            <a:pPr marL="0" marR="0" lvl="0" indent="0" algn="l" rtl="0">
              <a:lnSpc>
                <a:spcPct val="160000"/>
              </a:lnSpc>
              <a:spcBef>
                <a:spcPts val="0"/>
              </a:spcBef>
              <a:spcAft>
                <a:spcPts val="0"/>
              </a:spcAft>
              <a:buClr>
                <a:srgbClr val="24125E"/>
              </a:buClr>
              <a:buSzPts val="2500"/>
              <a:buFont typeface="Arial"/>
              <a:buNone/>
            </a:pPr>
            <a:r>
              <a:rPr lang="en-GB" sz="2500" b="0" i="0" u="none" strike="noStrike" cap="none">
                <a:solidFill>
                  <a:srgbClr val="24125E"/>
                </a:solidFill>
                <a:latin typeface="Arial"/>
                <a:ea typeface="Arial"/>
                <a:cs typeface="Arial"/>
                <a:sym typeface="Arial"/>
              </a:rPr>
              <a:t>For </a:t>
            </a:r>
            <a:r>
              <a:rPr lang="en-GB" sz="2500" b="1" i="0" u="none" strike="noStrike" cap="none">
                <a:solidFill>
                  <a:srgbClr val="981F92"/>
                </a:solidFill>
                <a:latin typeface="Arial"/>
                <a:ea typeface="Arial"/>
                <a:cs typeface="Arial"/>
                <a:sym typeface="Arial"/>
              </a:rPr>
              <a:t>details</a:t>
            </a:r>
            <a:r>
              <a:rPr lang="en-GB" sz="2500" b="0" i="0" u="none" strike="noStrike" cap="none">
                <a:solidFill>
                  <a:srgbClr val="24125E"/>
                </a:solidFill>
                <a:latin typeface="Arial"/>
                <a:ea typeface="Arial"/>
                <a:cs typeface="Arial"/>
                <a:sym typeface="Arial"/>
              </a:rPr>
              <a:t> go to: </a:t>
            </a:r>
            <a:r>
              <a:rPr lang="en-GB" sz="2500" b="1" i="0" u="sng" strike="noStrike" cap="none">
                <a:solidFill>
                  <a:schemeClr val="hlink"/>
                </a:solidFill>
                <a:latin typeface="Arial"/>
                <a:ea typeface="Arial"/>
                <a:cs typeface="Arial"/>
                <a:sym typeface="Arial"/>
                <a:hlinkClick r:id="rId7"/>
              </a:rPr>
              <a:t>https://www.sheffield.ac.uk/access-sheffield/plus</a:t>
            </a:r>
            <a:endParaRPr sz="2500" b="1" i="0" u="none" strike="noStrike" cap="none">
              <a:solidFill>
                <a:srgbClr val="002060"/>
              </a:solidFill>
              <a:latin typeface="Arial"/>
              <a:ea typeface="Arial"/>
              <a:cs typeface="Arial"/>
              <a:sym typeface="Arial"/>
            </a:endParaRPr>
          </a:p>
        </p:txBody>
      </p:sp>
      <p:sp>
        <p:nvSpPr>
          <p:cNvPr id="3695" name="Google Shape;3695;p395"/>
          <p:cNvSpPr txBox="1"/>
          <p:nvPr/>
        </p:nvSpPr>
        <p:spPr>
          <a:xfrm>
            <a:off x="16888661" y="9491457"/>
            <a:ext cx="1097700" cy="786900"/>
          </a:xfrm>
          <a:prstGeom prst="rect">
            <a:avLst/>
          </a:prstGeom>
          <a:noFill/>
          <a:ln>
            <a:noFill/>
          </a:ln>
        </p:spPr>
        <p:txBody>
          <a:bodyPr spcFirstLastPara="1" wrap="square" lIns="182825" tIns="182825" rIns="182825" bIns="182825" anchor="t" anchorCtr="0">
            <a:noAutofit/>
          </a:bodyPr>
          <a:lstStyle/>
          <a:p>
            <a:pPr marL="0" marR="0" lvl="0" indent="0" algn="r" rtl="0">
              <a:lnSpc>
                <a:spcPct val="100000"/>
              </a:lnSpc>
              <a:spcBef>
                <a:spcPts val="0"/>
              </a:spcBef>
              <a:spcAft>
                <a:spcPts val="0"/>
              </a:spcAft>
              <a:buClr>
                <a:srgbClr val="000000"/>
              </a:buClr>
              <a:buSzPts val="2700"/>
              <a:buFont typeface="Arial"/>
              <a:buNone/>
            </a:pPr>
            <a:fld id="{00000000-1234-1234-1234-123412341234}" type="slidenum">
              <a:rPr lang="en-GB" sz="2700" b="0" i="0" u="none" strike="noStrike" cap="none">
                <a:solidFill>
                  <a:srgbClr val="000000"/>
                </a:solidFill>
                <a:latin typeface="Arial"/>
                <a:ea typeface="Arial"/>
                <a:cs typeface="Arial"/>
                <a:sym typeface="Arial"/>
              </a:rPr>
              <a:t>29</a:t>
            </a:fld>
            <a:endParaRPr sz="2600" b="0" i="0" u="none" strike="noStrike" cap="none">
              <a:solidFill>
                <a:srgbClr val="131E29"/>
              </a:solidFill>
              <a:latin typeface="Arial"/>
              <a:ea typeface="Arial"/>
              <a:cs typeface="Arial"/>
              <a:sym typeface="Arial"/>
            </a:endParaRPr>
          </a:p>
        </p:txBody>
      </p:sp>
      <p:cxnSp>
        <p:nvCxnSpPr>
          <p:cNvPr id="3696" name="Google Shape;3696;p395"/>
          <p:cNvCxnSpPr/>
          <p:nvPr/>
        </p:nvCxnSpPr>
        <p:spPr>
          <a:xfrm>
            <a:off x="759057" y="1602975"/>
            <a:ext cx="16400100" cy="0"/>
          </a:xfrm>
          <a:prstGeom prst="straightConnector1">
            <a:avLst/>
          </a:prstGeom>
          <a:noFill/>
          <a:ln w="19025" cap="flat" cmpd="sng">
            <a:solidFill>
              <a:srgbClr val="440099"/>
            </a:solidFill>
            <a:prstDash val="solid"/>
            <a:round/>
            <a:headEnd type="none" w="sm" len="sm"/>
            <a:tailEnd type="none" w="sm" len="sm"/>
          </a:ln>
        </p:spPr>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00"/>
        <p:cNvGrpSpPr/>
        <p:nvPr/>
      </p:nvGrpSpPr>
      <p:grpSpPr>
        <a:xfrm>
          <a:off x="0" y="0"/>
          <a:ext cx="0" cy="0"/>
          <a:chOff x="0" y="0"/>
          <a:chExt cx="0" cy="0"/>
        </a:xfrm>
      </p:grpSpPr>
      <p:sp>
        <p:nvSpPr>
          <p:cNvPr id="3701" name="Google Shape;3701;p396"/>
          <p:cNvSpPr txBox="1"/>
          <p:nvPr/>
        </p:nvSpPr>
        <p:spPr>
          <a:xfrm>
            <a:off x="611101" y="349894"/>
            <a:ext cx="16009800" cy="1478400"/>
          </a:xfrm>
          <a:prstGeom prst="rect">
            <a:avLst/>
          </a:prstGeom>
          <a:noFill/>
          <a:ln>
            <a:noFill/>
          </a:ln>
        </p:spPr>
        <p:txBody>
          <a:bodyPr spcFirstLastPara="1" wrap="square" lIns="182825" tIns="182825" rIns="182825" bIns="182825" anchor="t" anchorCtr="0">
            <a:normAutofit/>
          </a:bodyPr>
          <a:lstStyle/>
          <a:p>
            <a:pPr marL="0" marR="0" lvl="0" indent="0" algn="l" rtl="0">
              <a:lnSpc>
                <a:spcPct val="100000"/>
              </a:lnSpc>
              <a:spcBef>
                <a:spcPts val="0"/>
              </a:spcBef>
              <a:spcAft>
                <a:spcPts val="0"/>
              </a:spcAft>
              <a:buClr>
                <a:srgbClr val="440099"/>
              </a:buClr>
              <a:buSzPts val="6000"/>
              <a:buFont typeface="Arial"/>
              <a:buNone/>
            </a:pPr>
            <a:r>
              <a:rPr lang="en-GB" sz="6000" b="1" i="0" u="none" strike="noStrike" cap="none">
                <a:solidFill>
                  <a:srgbClr val="440099"/>
                </a:solidFill>
                <a:latin typeface="Arial"/>
                <a:ea typeface="Arial"/>
                <a:cs typeface="Arial"/>
                <a:sym typeface="Arial"/>
              </a:rPr>
              <a:t>ACCESS+</a:t>
            </a:r>
            <a:endParaRPr sz="2100"/>
          </a:p>
        </p:txBody>
      </p:sp>
      <p:sp>
        <p:nvSpPr>
          <p:cNvPr id="3702" name="Google Shape;3702;p396"/>
          <p:cNvSpPr txBox="1"/>
          <p:nvPr/>
        </p:nvSpPr>
        <p:spPr>
          <a:xfrm>
            <a:off x="759057" y="1828301"/>
            <a:ext cx="8969400" cy="7075800"/>
          </a:xfrm>
          <a:prstGeom prst="rect">
            <a:avLst/>
          </a:prstGeom>
          <a:noFill/>
          <a:ln>
            <a:noFill/>
          </a:ln>
        </p:spPr>
        <p:txBody>
          <a:bodyPr spcFirstLastPara="1" wrap="square" lIns="182825" tIns="182825" rIns="182825" bIns="182825" anchor="t" anchorCtr="0">
            <a:noAutofit/>
          </a:bodyPr>
          <a:lstStyle/>
          <a:p>
            <a:pPr marL="0" marR="0" lvl="0" indent="0" algn="l" rtl="0">
              <a:lnSpc>
                <a:spcPct val="115000"/>
              </a:lnSpc>
              <a:spcBef>
                <a:spcPts val="0"/>
              </a:spcBef>
              <a:spcAft>
                <a:spcPts val="0"/>
              </a:spcAft>
              <a:buClr>
                <a:srgbClr val="972690"/>
              </a:buClr>
              <a:buSzPts val="2700"/>
              <a:buFont typeface="Arial"/>
              <a:buNone/>
            </a:pPr>
            <a:r>
              <a:rPr lang="en-GB" sz="2700" b="1" i="0" u="none" strike="noStrike" cap="none">
                <a:solidFill>
                  <a:srgbClr val="972690"/>
                </a:solidFill>
                <a:latin typeface="Arial"/>
                <a:ea typeface="Arial"/>
                <a:cs typeface="Arial"/>
                <a:sym typeface="Arial"/>
              </a:rPr>
              <a:t>You may be eligible for additional support through Access+ if:</a:t>
            </a:r>
            <a:br>
              <a:rPr lang="en-GB" sz="2700" b="0" i="0" u="none" strike="noStrike" cap="none">
                <a:solidFill>
                  <a:srgbClr val="24125E"/>
                </a:solidFill>
                <a:latin typeface="Arial"/>
                <a:ea typeface="Arial"/>
                <a:cs typeface="Arial"/>
                <a:sym typeface="Arial"/>
              </a:rPr>
            </a:br>
            <a:endParaRPr sz="2700" b="0" i="0" u="none" strike="noStrike" cap="none">
              <a:solidFill>
                <a:srgbClr val="2B353E"/>
              </a:solidFill>
              <a:latin typeface="Arial"/>
              <a:ea typeface="Arial"/>
              <a:cs typeface="Arial"/>
              <a:sym typeface="Arial"/>
            </a:endParaRPr>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 live in an area of disadvantage (2026 entry and beyond)</a:t>
            </a:r>
            <a:endParaRPr sz="2100"/>
          </a:p>
          <a:p>
            <a:pPr marL="914400" marR="0" lvl="0" indent="-641350" algn="l" rtl="0">
              <a:lnSpc>
                <a:spcPct val="100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 were entitled to free school meals</a:t>
            </a:r>
            <a:endParaRPr sz="2100"/>
          </a:p>
          <a:p>
            <a:pPr marL="914400" marR="0" lvl="0" indent="0" algn="l" rtl="0">
              <a:lnSpc>
                <a:spcPct val="100000"/>
              </a:lnSpc>
              <a:spcBef>
                <a:spcPts val="0"/>
              </a:spcBef>
              <a:spcAft>
                <a:spcPts val="0"/>
              </a:spcAft>
              <a:buClr>
                <a:srgbClr val="000000"/>
              </a:buClr>
              <a:buSzPts val="2700"/>
              <a:buFont typeface="Arial"/>
              <a:buNone/>
            </a:pPr>
            <a:endParaRPr sz="2700" b="0" i="0" u="none" strike="noStrike" cap="none">
              <a:solidFill>
                <a:srgbClr val="2B353E"/>
              </a:solidFill>
              <a:latin typeface="Arial"/>
              <a:ea typeface="Arial"/>
              <a:cs typeface="Arial"/>
              <a:sym typeface="Arial"/>
            </a:endParaRPr>
          </a:p>
          <a:p>
            <a:pPr marL="0" marR="0" lvl="0" indent="0" algn="l" rtl="0">
              <a:lnSpc>
                <a:spcPct val="100000"/>
              </a:lnSpc>
              <a:spcBef>
                <a:spcPts val="0"/>
              </a:spcBef>
              <a:spcAft>
                <a:spcPts val="0"/>
              </a:spcAft>
              <a:buClr>
                <a:srgbClr val="2B353E"/>
              </a:buClr>
              <a:buSzPts val="2700"/>
              <a:buFont typeface="Arial"/>
              <a:buNone/>
            </a:pPr>
            <a:r>
              <a:rPr lang="en-GB" sz="2700" b="0" i="0" u="none" strike="noStrike" cap="none">
                <a:solidFill>
                  <a:srgbClr val="2B353E"/>
                </a:solidFill>
                <a:latin typeface="Arial"/>
                <a:ea typeface="Arial"/>
                <a:cs typeface="Arial"/>
                <a:sym typeface="Arial"/>
              </a:rPr>
              <a:t>Your personal circumstances mean that:</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You’re care experienced</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You're a care leaver</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You're a carer</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You’re estranged from family</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 have parenting responsibilities </a:t>
            </a:r>
            <a:endParaRPr sz="2100"/>
          </a:p>
          <a:p>
            <a:pPr marL="914400" marR="0" lvl="0" indent="-641350" algn="l" rtl="0">
              <a:lnSpc>
                <a:spcPct val="115000"/>
              </a:lnSpc>
              <a:spcBef>
                <a:spcPts val="0"/>
              </a:spcBef>
              <a:spcAft>
                <a:spcPts val="0"/>
              </a:spcAft>
              <a:buClr>
                <a:srgbClr val="2B353E"/>
              </a:buClr>
              <a:buSzPts val="2900"/>
              <a:buFont typeface="Arial"/>
              <a:buChar char="●"/>
            </a:pPr>
            <a:r>
              <a:rPr lang="en-GB" sz="2700" b="0" i="0" u="none" strike="noStrike" cap="none">
                <a:solidFill>
                  <a:srgbClr val="2B353E"/>
                </a:solidFill>
                <a:latin typeface="Arial"/>
                <a:ea typeface="Arial"/>
                <a:cs typeface="Arial"/>
                <a:sym typeface="Arial"/>
              </a:rPr>
              <a:t>You’re a forced migrant</a:t>
            </a:r>
            <a:endParaRPr sz="2700" b="0" i="0" u="none" strike="noStrike" cap="none">
              <a:solidFill>
                <a:srgbClr val="24125E"/>
              </a:solidFill>
              <a:latin typeface="Arial"/>
              <a:ea typeface="Arial"/>
              <a:cs typeface="Arial"/>
              <a:sym typeface="Arial"/>
            </a:endParaRPr>
          </a:p>
          <a:p>
            <a:pPr marL="0" marR="0" lvl="0" indent="0" algn="l" rtl="0">
              <a:lnSpc>
                <a:spcPct val="90000"/>
              </a:lnSpc>
              <a:spcBef>
                <a:spcPts val="4100"/>
              </a:spcBef>
              <a:spcAft>
                <a:spcPts val="0"/>
              </a:spcAft>
              <a:buClr>
                <a:srgbClr val="24125E"/>
              </a:buClr>
              <a:buSzPts val="2700"/>
              <a:buFont typeface="Arial"/>
              <a:buNone/>
            </a:pPr>
            <a:r>
              <a:rPr lang="en-GB" sz="2700" b="0" i="0" u="none" strike="noStrike" cap="none">
                <a:solidFill>
                  <a:srgbClr val="24125E"/>
                </a:solidFill>
                <a:latin typeface="Arial"/>
                <a:ea typeface="Arial"/>
                <a:cs typeface="Arial"/>
                <a:sym typeface="Arial"/>
              </a:rPr>
              <a:t>To check eligibility criteria visit: </a:t>
            </a:r>
            <a:r>
              <a:rPr lang="en-GB" sz="2700" b="0" i="0" u="sng" strike="noStrike" cap="none">
                <a:solidFill>
                  <a:schemeClr val="hlink"/>
                </a:solidFill>
                <a:latin typeface="Arial"/>
                <a:ea typeface="Arial"/>
                <a:cs typeface="Arial"/>
                <a:sym typeface="Arial"/>
                <a:hlinkClick r:id="rId3"/>
              </a:rPr>
              <a:t>https://www.sheffield.ac.uk/access-sheffield/plus</a:t>
            </a:r>
            <a:endParaRPr sz="2700" b="0" i="0" u="none" strike="noStrike" cap="none">
              <a:solidFill>
                <a:srgbClr val="24125E"/>
              </a:solidFill>
              <a:latin typeface="Arial"/>
              <a:ea typeface="Arial"/>
              <a:cs typeface="Arial"/>
              <a:sym typeface="Arial"/>
            </a:endParaRPr>
          </a:p>
        </p:txBody>
      </p:sp>
      <p:cxnSp>
        <p:nvCxnSpPr>
          <p:cNvPr id="3703" name="Google Shape;3703;p396"/>
          <p:cNvCxnSpPr/>
          <p:nvPr/>
        </p:nvCxnSpPr>
        <p:spPr>
          <a:xfrm>
            <a:off x="759057" y="1602975"/>
            <a:ext cx="16400100" cy="0"/>
          </a:xfrm>
          <a:prstGeom prst="straightConnector1">
            <a:avLst/>
          </a:prstGeom>
          <a:noFill/>
          <a:ln w="19025" cap="flat" cmpd="sng">
            <a:solidFill>
              <a:srgbClr val="440099"/>
            </a:solidFill>
            <a:prstDash val="solid"/>
            <a:round/>
            <a:headEnd type="none" w="sm" len="sm"/>
            <a:tailEnd type="none" w="sm" len="sm"/>
          </a:ln>
        </p:spPr>
      </p:cxnSp>
      <p:pic>
        <p:nvPicPr>
          <p:cNvPr id="3704" name="Google Shape;3704;p396" descr="Arts&amp;#32;and&amp;#32;Humanities&amp;#32;students&amp;#32;in&amp;#32;city&amp;#32;centre"/>
          <p:cNvPicPr preferRelativeResize="0"/>
          <p:nvPr/>
        </p:nvPicPr>
        <p:blipFill rotWithShape="1">
          <a:blip r:embed="rId4">
            <a:alphaModFix/>
          </a:blip>
          <a:srcRect l="4547" r="16225"/>
          <a:stretch/>
        </p:blipFill>
        <p:spPr>
          <a:xfrm>
            <a:off x="9879679" y="2387138"/>
            <a:ext cx="7487596" cy="629688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22"/>
        <p:cNvGrpSpPr/>
        <p:nvPr/>
      </p:nvGrpSpPr>
      <p:grpSpPr>
        <a:xfrm>
          <a:off x="0" y="0"/>
          <a:ext cx="0" cy="0"/>
          <a:chOff x="0" y="0"/>
          <a:chExt cx="0" cy="0"/>
        </a:xfrm>
      </p:grpSpPr>
      <p:sp>
        <p:nvSpPr>
          <p:cNvPr id="3723" name="Google Shape;3723;p398"/>
          <p:cNvSpPr txBox="1"/>
          <p:nvPr/>
        </p:nvSpPr>
        <p:spPr>
          <a:xfrm>
            <a:off x="900001" y="900001"/>
            <a:ext cx="8244000" cy="1440000"/>
          </a:xfrm>
          <a:prstGeom prst="rect">
            <a:avLst/>
          </a:prstGeom>
          <a:noFill/>
          <a:ln>
            <a:noFill/>
          </a:ln>
        </p:spPr>
        <p:txBody>
          <a:bodyPr spcFirstLastPara="1" wrap="square" lIns="0" tIns="0" rIns="0" bIns="0" anchor="t" anchorCtr="0">
            <a:noAutofit/>
          </a:bodyPr>
          <a:lstStyle/>
          <a:p>
            <a:pPr marL="0" marR="0" lvl="0" indent="0" algn="l" rtl="0">
              <a:lnSpc>
                <a:spcPct val="66000"/>
              </a:lnSpc>
              <a:spcBef>
                <a:spcPts val="0"/>
              </a:spcBef>
              <a:spcAft>
                <a:spcPts val="0"/>
              </a:spcAft>
              <a:buClr>
                <a:srgbClr val="440099"/>
              </a:buClr>
              <a:buSzPts val="6000"/>
              <a:buFont typeface="Arial"/>
              <a:buNone/>
            </a:pPr>
            <a:r>
              <a:rPr lang="en-GB" sz="6000" b="0" i="0" u="none" strike="noStrike" cap="none">
                <a:solidFill>
                  <a:srgbClr val="440099"/>
                </a:solidFill>
                <a:latin typeface="Arial"/>
                <a:ea typeface="Arial"/>
                <a:cs typeface="Arial"/>
                <a:sym typeface="Arial"/>
              </a:rPr>
              <a:t>FOR MORE INFORMATION</a:t>
            </a:r>
            <a:endParaRPr sz="6000" b="0" i="0" u="none" strike="noStrike" cap="none">
              <a:solidFill>
                <a:srgbClr val="440099"/>
              </a:solidFill>
              <a:latin typeface="Arial"/>
              <a:ea typeface="Arial"/>
              <a:cs typeface="Arial"/>
              <a:sym typeface="Arial"/>
            </a:endParaRPr>
          </a:p>
        </p:txBody>
      </p:sp>
      <p:sp>
        <p:nvSpPr>
          <p:cNvPr id="3724" name="Google Shape;3724;p398"/>
          <p:cNvSpPr/>
          <p:nvPr/>
        </p:nvSpPr>
        <p:spPr>
          <a:xfrm>
            <a:off x="13266005" y="5143500"/>
            <a:ext cx="4122000" cy="4243500"/>
          </a:xfrm>
          <a:prstGeom prst="rect">
            <a:avLst/>
          </a:prstGeom>
          <a:solidFill>
            <a:srgbClr val="A1DED2"/>
          </a:solidFill>
          <a:ln>
            <a:noFill/>
          </a:ln>
        </p:spPr>
        <p:txBody>
          <a:bodyPr spcFirstLastPara="1" wrap="square" lIns="91425" tIns="0" rIns="91425"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nvGrpSpPr>
          <p:cNvPr id="3725" name="Google Shape;3725;p398"/>
          <p:cNvGrpSpPr/>
          <p:nvPr/>
        </p:nvGrpSpPr>
        <p:grpSpPr>
          <a:xfrm>
            <a:off x="9144004" y="5143500"/>
            <a:ext cx="4392000" cy="4243500"/>
            <a:chOff x="6096003" y="3429000"/>
            <a:chExt cx="2928000" cy="2829000"/>
          </a:xfrm>
        </p:grpSpPr>
        <p:sp>
          <p:nvSpPr>
            <p:cNvPr id="3726" name="Google Shape;3726;p398"/>
            <p:cNvSpPr/>
            <p:nvPr/>
          </p:nvSpPr>
          <p:spPr>
            <a:xfrm rot="5400000">
              <a:off x="8748003"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C6BBFF"/>
            </a:solidFill>
            <a:ln>
              <a:noFill/>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7" name="Google Shape;3727;p398"/>
            <p:cNvSpPr/>
            <p:nvPr/>
          </p:nvSpPr>
          <p:spPr>
            <a:xfrm>
              <a:off x="6096003" y="3429000"/>
              <a:ext cx="2748000" cy="2829000"/>
            </a:xfrm>
            <a:prstGeom prst="rect">
              <a:avLst/>
            </a:prstGeom>
            <a:solidFill>
              <a:srgbClr val="C6BBFF"/>
            </a:solidFill>
            <a:ln>
              <a:noFill/>
            </a:ln>
          </p:spPr>
          <p:txBody>
            <a:bodyPr spcFirstLastPara="1" wrap="square" lIns="91425" tIns="0" rIns="91425"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grpSp>
        <p:nvGrpSpPr>
          <p:cNvPr id="3728" name="Google Shape;3728;p398"/>
          <p:cNvGrpSpPr/>
          <p:nvPr/>
        </p:nvGrpSpPr>
        <p:grpSpPr>
          <a:xfrm>
            <a:off x="5022003" y="5143500"/>
            <a:ext cx="4392000" cy="4243500"/>
            <a:chOff x="3348002" y="3429000"/>
            <a:chExt cx="2928000" cy="2829000"/>
          </a:xfrm>
        </p:grpSpPr>
        <p:sp>
          <p:nvSpPr>
            <p:cNvPr id="3729" name="Google Shape;3729;p398"/>
            <p:cNvSpPr/>
            <p:nvPr/>
          </p:nvSpPr>
          <p:spPr>
            <a:xfrm rot="5400000">
              <a:off x="6000002"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FF9664"/>
            </a:solidFill>
            <a:ln>
              <a:noFill/>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0" name="Google Shape;3730;p398"/>
            <p:cNvSpPr/>
            <p:nvPr/>
          </p:nvSpPr>
          <p:spPr>
            <a:xfrm>
              <a:off x="3348002" y="3429000"/>
              <a:ext cx="2748000" cy="2829000"/>
            </a:xfrm>
            <a:prstGeom prst="rect">
              <a:avLst/>
            </a:prstGeom>
            <a:solidFill>
              <a:srgbClr val="FF9664"/>
            </a:solidFill>
            <a:ln>
              <a:noFill/>
            </a:ln>
          </p:spPr>
          <p:txBody>
            <a:bodyPr spcFirstLastPara="1" wrap="square" lIns="91425" tIns="0" rIns="91425"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grpSp>
        <p:nvGrpSpPr>
          <p:cNvPr id="3731" name="Google Shape;3731;p398"/>
          <p:cNvGrpSpPr/>
          <p:nvPr/>
        </p:nvGrpSpPr>
        <p:grpSpPr>
          <a:xfrm>
            <a:off x="900001" y="5143500"/>
            <a:ext cx="4392002" cy="4243500"/>
            <a:chOff x="600001" y="3429000"/>
            <a:chExt cx="2928001" cy="2829000"/>
          </a:xfrm>
        </p:grpSpPr>
        <p:sp>
          <p:nvSpPr>
            <p:cNvPr id="3732" name="Google Shape;3732;p398"/>
            <p:cNvSpPr/>
            <p:nvPr/>
          </p:nvSpPr>
          <p:spPr>
            <a:xfrm rot="5400000">
              <a:off x="3252002" y="4747504"/>
              <a:ext cx="360000" cy="192000"/>
            </a:xfrm>
            <a:custGeom>
              <a:avLst/>
              <a:gdLst/>
              <a:ahLst/>
              <a:cxnLst/>
              <a:rect l="l" t="t" r="r" b="b"/>
              <a:pathLst>
                <a:path w="120000" h="120000" extrusionOk="0">
                  <a:moveTo>
                    <a:pt x="0" y="120000"/>
                  </a:moveTo>
                  <a:lnTo>
                    <a:pt x="60000" y="0"/>
                  </a:lnTo>
                  <a:lnTo>
                    <a:pt x="120000" y="120000"/>
                  </a:lnTo>
                  <a:close/>
                </a:path>
              </a:pathLst>
            </a:custGeom>
            <a:solidFill>
              <a:srgbClr val="9ADBE8"/>
            </a:solidFill>
            <a:ln>
              <a:noFill/>
            </a:ln>
          </p:spPr>
          <p:txBody>
            <a:bodyPr spcFirstLastPara="1" wrap="square" lIns="91425" tIns="91425" rIns="91425" bIns="91425" anchor="ctr" anchorCtr="1">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3" name="Google Shape;3733;p398"/>
            <p:cNvSpPr/>
            <p:nvPr/>
          </p:nvSpPr>
          <p:spPr>
            <a:xfrm>
              <a:off x="600001" y="3429000"/>
              <a:ext cx="2748000" cy="2829000"/>
            </a:xfrm>
            <a:prstGeom prst="rect">
              <a:avLst/>
            </a:prstGeom>
            <a:solidFill>
              <a:srgbClr val="9ADBE8"/>
            </a:solidFill>
            <a:ln>
              <a:noFill/>
            </a:ln>
          </p:spPr>
          <p:txBody>
            <a:bodyPr spcFirstLastPara="1" wrap="square" lIns="91425" tIns="0" rIns="91425"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sp>
        <p:nvSpPr>
          <p:cNvPr id="3734" name="Google Shape;3734;p398"/>
          <p:cNvSpPr txBox="1"/>
          <p:nvPr/>
        </p:nvSpPr>
        <p:spPr>
          <a:xfrm>
            <a:off x="900001" y="5143500"/>
            <a:ext cx="4122000" cy="4243500"/>
          </a:xfrm>
          <a:prstGeom prst="rect">
            <a:avLst/>
          </a:prstGeom>
          <a:noFill/>
          <a:ln>
            <a:noFill/>
          </a:ln>
        </p:spPr>
        <p:txBody>
          <a:bodyPr spcFirstLastPara="1" wrap="square" lIns="0" tIns="0" rIns="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1" i="0" u="none" strike="noStrike" cap="none">
                <a:solidFill>
                  <a:srgbClr val="440099"/>
                </a:solidFill>
                <a:latin typeface="Arial"/>
                <a:ea typeface="Arial"/>
                <a:cs typeface="Arial"/>
                <a:sym typeface="Arial"/>
              </a:rPr>
              <a:t>SHEFFIELD LIVE</a:t>
            </a:r>
            <a:endParaRPr sz="2100"/>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sheffield.ac.uk/study/</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online-events</a:t>
            </a:r>
            <a:endParaRPr sz="2100"/>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sp>
        <p:nvSpPr>
          <p:cNvPr id="3735" name="Google Shape;3735;p398"/>
          <p:cNvSpPr txBox="1"/>
          <p:nvPr/>
        </p:nvSpPr>
        <p:spPr>
          <a:xfrm>
            <a:off x="5022003" y="5143500"/>
            <a:ext cx="4122000" cy="4243500"/>
          </a:xfrm>
          <a:prstGeom prst="rect">
            <a:avLst/>
          </a:prstGeom>
          <a:noFill/>
          <a:ln>
            <a:noFill/>
          </a:ln>
        </p:spPr>
        <p:txBody>
          <a:bodyPr spcFirstLastPara="1" wrap="square" lIns="0" tIns="0" rIns="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1" i="0" u="none" strike="noStrike" cap="none">
                <a:solidFill>
                  <a:srgbClr val="440099"/>
                </a:solidFill>
                <a:latin typeface="Arial"/>
                <a:ea typeface="Arial"/>
                <a:cs typeface="Arial"/>
                <a:sym typeface="Arial"/>
              </a:rPr>
              <a:t>TASTER SESSIONS</a:t>
            </a:r>
            <a:endParaRPr sz="2100"/>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Sheffield.ac.uk/</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undergraduate/visit/</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subject-tasters</a:t>
            </a:r>
            <a:endParaRPr sz="2100"/>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sp>
        <p:nvSpPr>
          <p:cNvPr id="3736" name="Google Shape;3736;p398"/>
          <p:cNvSpPr txBox="1"/>
          <p:nvPr/>
        </p:nvSpPr>
        <p:spPr>
          <a:xfrm>
            <a:off x="9144005" y="5143500"/>
            <a:ext cx="4122000" cy="4243500"/>
          </a:xfrm>
          <a:prstGeom prst="rect">
            <a:avLst/>
          </a:prstGeom>
          <a:noFill/>
          <a:ln>
            <a:noFill/>
          </a:ln>
        </p:spPr>
        <p:txBody>
          <a:bodyPr spcFirstLastPara="1" wrap="square" lIns="0" tIns="0" rIns="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1" i="0" u="none" strike="noStrike" cap="none">
                <a:solidFill>
                  <a:srgbClr val="440099"/>
                </a:solidFill>
                <a:latin typeface="Arial"/>
                <a:ea typeface="Arial"/>
                <a:cs typeface="Arial"/>
                <a:sym typeface="Arial"/>
              </a:rPr>
              <a:t>CHAT TO CURRENT STUDENTS</a:t>
            </a:r>
            <a:endParaRPr sz="2100"/>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Sheffield.ac.uk/study/</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chat</a:t>
            </a:r>
            <a:endParaRPr sz="2100"/>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sp>
        <p:nvSpPr>
          <p:cNvPr id="3737" name="Google Shape;3737;p398"/>
          <p:cNvSpPr txBox="1"/>
          <p:nvPr/>
        </p:nvSpPr>
        <p:spPr>
          <a:xfrm>
            <a:off x="13266005" y="5143500"/>
            <a:ext cx="4122000" cy="4243500"/>
          </a:xfrm>
          <a:prstGeom prst="rect">
            <a:avLst/>
          </a:prstGeom>
          <a:noFill/>
          <a:ln>
            <a:noFill/>
          </a:ln>
        </p:spPr>
        <p:txBody>
          <a:bodyPr spcFirstLastPara="1" wrap="square" lIns="0" tIns="0" rIns="0" bIns="0" anchor="ctr" anchorCtr="1">
            <a:noAutofit/>
          </a:bodyPr>
          <a:lstStyle/>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1" i="0" u="none" strike="noStrike" cap="none">
                <a:solidFill>
                  <a:srgbClr val="440099"/>
                </a:solidFill>
                <a:latin typeface="Arial"/>
                <a:ea typeface="Arial"/>
                <a:cs typeface="Arial"/>
                <a:sym typeface="Arial"/>
              </a:rPr>
              <a:t>DON’T FORGET TO…</a:t>
            </a:r>
            <a:endParaRPr sz="2100"/>
          </a:p>
          <a:p>
            <a:pPr marL="0" marR="0" lvl="0" indent="0" algn="ctr" rtl="0">
              <a:lnSpc>
                <a:spcPct val="80000"/>
              </a:lnSpc>
              <a:spcBef>
                <a:spcPts val="0"/>
              </a:spcBef>
              <a:spcAft>
                <a:spcPts val="0"/>
              </a:spcAft>
              <a:buClr>
                <a:srgbClr val="000000"/>
              </a:buClr>
              <a:buSzPts val="3000"/>
              <a:buFont typeface="Arial"/>
              <a:buNone/>
            </a:pPr>
            <a:endParaRPr sz="3000" b="1"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Ask questions</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Do your research</a:t>
            </a:r>
            <a:endParaRPr sz="2100"/>
          </a:p>
          <a:p>
            <a:pPr marL="0" marR="0" lvl="0" indent="0" algn="ctr" rtl="0">
              <a:lnSpc>
                <a:spcPct val="80000"/>
              </a:lnSpc>
              <a:spcBef>
                <a:spcPts val="0"/>
              </a:spcBef>
              <a:spcAft>
                <a:spcPts val="0"/>
              </a:spcAft>
              <a:buClr>
                <a:srgbClr val="440099"/>
              </a:buClr>
              <a:buSzPts val="3000"/>
              <a:buFont typeface="Arial"/>
              <a:buNone/>
            </a:pPr>
            <a:r>
              <a:rPr lang="en-GB" sz="3000" b="0" i="0" u="none" strike="noStrike" cap="none">
                <a:solidFill>
                  <a:srgbClr val="440099"/>
                </a:solidFill>
                <a:latin typeface="Arial"/>
                <a:ea typeface="Arial"/>
                <a:cs typeface="Arial"/>
                <a:sym typeface="Arial"/>
              </a:rPr>
              <a:t>Find what’s right for YOU</a:t>
            </a:r>
            <a:endParaRPr sz="2100"/>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a:p>
            <a:pPr marL="0" marR="0" lvl="0" indent="0" algn="ctr" rtl="0">
              <a:lnSpc>
                <a:spcPct val="80000"/>
              </a:lnSpc>
              <a:spcBef>
                <a:spcPts val="0"/>
              </a:spcBef>
              <a:spcAft>
                <a:spcPts val="0"/>
              </a:spcAft>
              <a:buClr>
                <a:srgbClr val="000000"/>
              </a:buClr>
              <a:buSzPts val="3000"/>
              <a:buFont typeface="Arial"/>
              <a:buNone/>
            </a:pPr>
            <a:endParaRPr sz="3000" b="0" i="0" u="none" strike="noStrike" cap="none">
              <a:solidFill>
                <a:srgbClr val="440099"/>
              </a:solidFill>
              <a:latin typeface="Arial"/>
              <a:ea typeface="Arial"/>
              <a:cs typeface="Arial"/>
              <a:sym typeface="Arial"/>
            </a:endParaRPr>
          </a:p>
        </p:txBody>
      </p:sp>
      <p:grpSp>
        <p:nvGrpSpPr>
          <p:cNvPr id="3738" name="Google Shape;3738;p398"/>
          <p:cNvGrpSpPr/>
          <p:nvPr/>
        </p:nvGrpSpPr>
        <p:grpSpPr>
          <a:xfrm>
            <a:off x="10583567" y="525280"/>
            <a:ext cx="7117207" cy="1582092"/>
            <a:chOff x="7055711" y="350187"/>
            <a:chExt cx="4744805" cy="1054728"/>
          </a:xfrm>
        </p:grpSpPr>
        <p:grpSp>
          <p:nvGrpSpPr>
            <p:cNvPr id="3739" name="Google Shape;3739;p398"/>
            <p:cNvGrpSpPr/>
            <p:nvPr/>
          </p:nvGrpSpPr>
          <p:grpSpPr>
            <a:xfrm>
              <a:off x="7055711" y="984315"/>
              <a:ext cx="4744805" cy="420600"/>
              <a:chOff x="7055711" y="984315"/>
              <a:chExt cx="4744805" cy="420600"/>
            </a:xfrm>
          </p:grpSpPr>
          <p:sp>
            <p:nvSpPr>
              <p:cNvPr id="3740" name="Google Shape;3740;p398"/>
              <p:cNvSpPr txBox="1"/>
              <p:nvPr/>
            </p:nvSpPr>
            <p:spPr>
              <a:xfrm>
                <a:off x="10529416" y="984315"/>
                <a:ext cx="1271100" cy="420600"/>
              </a:xfrm>
              <a:prstGeom prst="rect">
                <a:avLst/>
              </a:prstGeom>
              <a:noFill/>
              <a:ln>
                <a:noFill/>
              </a:ln>
            </p:spPr>
            <p:txBody>
              <a:bodyPr spcFirstLastPara="1" wrap="square" lIns="137100" tIns="68550" rIns="137100" bIns="68550" anchor="t" anchorCtr="0">
                <a:spAutoFit/>
              </a:bodyPr>
              <a:lstStyle/>
              <a:p>
                <a:pPr marL="0" marR="0" lvl="0" indent="0" algn="l" rtl="0">
                  <a:lnSpc>
                    <a:spcPct val="100000"/>
                  </a:lnSpc>
                  <a:spcBef>
                    <a:spcPts val="0"/>
                  </a:spcBef>
                  <a:spcAft>
                    <a:spcPts val="0"/>
                  </a:spcAft>
                  <a:buClr>
                    <a:srgbClr val="131E29"/>
                  </a:buClr>
                  <a:buSzPts val="1600"/>
                  <a:buFont typeface="Arial"/>
                  <a:buNone/>
                </a:pPr>
                <a:r>
                  <a:rPr lang="en-GB" sz="1600" b="0" i="0" u="none" strike="noStrike" cap="none">
                    <a:solidFill>
                      <a:srgbClr val="131E29"/>
                    </a:solidFill>
                    <a:latin typeface="Arial"/>
                    <a:ea typeface="Arial"/>
                    <a:cs typeface="Arial"/>
                    <a:sym typeface="Arial"/>
                  </a:rPr>
                  <a:t>@theuniversity</a:t>
                </a:r>
                <a:br>
                  <a:rPr lang="en-GB" sz="1600" b="0" i="0" u="none" strike="noStrike" cap="none">
                    <a:solidFill>
                      <a:srgbClr val="131E29"/>
                    </a:solidFill>
                    <a:latin typeface="Arial"/>
                    <a:ea typeface="Arial"/>
                    <a:cs typeface="Arial"/>
                    <a:sym typeface="Arial"/>
                  </a:rPr>
                </a:br>
                <a:r>
                  <a:rPr lang="en-GB" sz="1600" b="0" i="0" u="none" strike="noStrike" cap="none">
                    <a:solidFill>
                      <a:srgbClr val="131E29"/>
                    </a:solidFill>
                    <a:latin typeface="Arial"/>
                    <a:ea typeface="Arial"/>
                    <a:cs typeface="Arial"/>
                    <a:sym typeface="Arial"/>
                  </a:rPr>
                  <a:t>ofsheffield</a:t>
                </a:r>
                <a:endParaRPr sz="2100"/>
              </a:p>
            </p:txBody>
          </p:sp>
          <p:sp>
            <p:nvSpPr>
              <p:cNvPr id="3741" name="Google Shape;3741;p398"/>
              <p:cNvSpPr txBox="1"/>
              <p:nvPr/>
            </p:nvSpPr>
            <p:spPr>
              <a:xfrm>
                <a:off x="9324987" y="984315"/>
                <a:ext cx="1173900" cy="420600"/>
              </a:xfrm>
              <a:prstGeom prst="rect">
                <a:avLst/>
              </a:prstGeom>
              <a:noFill/>
              <a:ln>
                <a:noFill/>
              </a:ln>
            </p:spPr>
            <p:txBody>
              <a:bodyPr spcFirstLastPara="1" wrap="square" lIns="137100" tIns="68550" rIns="137100" bIns="68550" anchor="t" anchorCtr="0">
                <a:spAutoFit/>
              </a:bodyPr>
              <a:lstStyle/>
              <a:p>
                <a:pPr marL="0" marR="0" lvl="0" indent="0" algn="l" rtl="0">
                  <a:lnSpc>
                    <a:spcPct val="100000"/>
                  </a:lnSpc>
                  <a:spcBef>
                    <a:spcPts val="0"/>
                  </a:spcBef>
                  <a:spcAft>
                    <a:spcPts val="0"/>
                  </a:spcAft>
                  <a:buClr>
                    <a:srgbClr val="131E29"/>
                  </a:buClr>
                  <a:buSzPts val="1600"/>
                  <a:buFont typeface="Arial"/>
                  <a:buNone/>
                </a:pPr>
                <a:r>
                  <a:rPr lang="en-GB" sz="1600" b="0" i="0" u="none" strike="noStrike" cap="none">
                    <a:solidFill>
                      <a:srgbClr val="131E29"/>
                    </a:solidFill>
                    <a:latin typeface="Arial"/>
                    <a:ea typeface="Arial"/>
                    <a:cs typeface="Arial"/>
                    <a:sym typeface="Arial"/>
                  </a:rPr>
                  <a:t>The University of Sheffield</a:t>
                </a:r>
                <a:endParaRPr sz="2100"/>
              </a:p>
            </p:txBody>
          </p:sp>
          <p:sp>
            <p:nvSpPr>
              <p:cNvPr id="3742" name="Google Shape;3742;p398"/>
              <p:cNvSpPr txBox="1"/>
              <p:nvPr/>
            </p:nvSpPr>
            <p:spPr>
              <a:xfrm>
                <a:off x="8169057" y="984315"/>
                <a:ext cx="1173900" cy="256500"/>
              </a:xfrm>
              <a:prstGeom prst="rect">
                <a:avLst/>
              </a:prstGeom>
              <a:noFill/>
              <a:ln>
                <a:noFill/>
              </a:ln>
            </p:spPr>
            <p:txBody>
              <a:bodyPr spcFirstLastPara="1" wrap="square" lIns="137100" tIns="68550" rIns="137100" bIns="68550" anchor="t" anchorCtr="0">
                <a:spAutoFit/>
              </a:bodyPr>
              <a:lstStyle/>
              <a:p>
                <a:pPr marL="0" marR="0" lvl="0" indent="0" algn="l" rtl="0">
                  <a:lnSpc>
                    <a:spcPct val="100000"/>
                  </a:lnSpc>
                  <a:spcBef>
                    <a:spcPts val="0"/>
                  </a:spcBef>
                  <a:spcAft>
                    <a:spcPts val="0"/>
                  </a:spcAft>
                  <a:buClr>
                    <a:srgbClr val="131E29"/>
                  </a:buClr>
                  <a:buSzPts val="1600"/>
                  <a:buFont typeface="Arial"/>
                  <a:buNone/>
                </a:pPr>
                <a:r>
                  <a:rPr lang="en-GB" sz="1600" b="0" i="0" u="none" strike="noStrike" cap="none">
                    <a:solidFill>
                      <a:srgbClr val="131E29"/>
                    </a:solidFill>
                    <a:latin typeface="Arial"/>
                    <a:ea typeface="Arial"/>
                    <a:cs typeface="Arial"/>
                    <a:sym typeface="Arial"/>
                  </a:rPr>
                  <a:t>@sheffielduni</a:t>
                </a:r>
                <a:endParaRPr sz="2100"/>
              </a:p>
            </p:txBody>
          </p:sp>
          <p:sp>
            <p:nvSpPr>
              <p:cNvPr id="3743" name="Google Shape;3743;p398"/>
              <p:cNvSpPr txBox="1"/>
              <p:nvPr/>
            </p:nvSpPr>
            <p:spPr>
              <a:xfrm>
                <a:off x="7055711" y="984315"/>
                <a:ext cx="1173900" cy="256500"/>
              </a:xfrm>
              <a:prstGeom prst="rect">
                <a:avLst/>
              </a:prstGeom>
              <a:noFill/>
              <a:ln>
                <a:noFill/>
              </a:ln>
            </p:spPr>
            <p:txBody>
              <a:bodyPr spcFirstLastPara="1" wrap="square" lIns="137100" tIns="68550" rIns="137100" bIns="68550" anchor="t" anchorCtr="0">
                <a:spAutoFit/>
              </a:bodyPr>
              <a:lstStyle/>
              <a:p>
                <a:pPr marL="0" marR="0" lvl="0" indent="0" algn="l" rtl="0">
                  <a:lnSpc>
                    <a:spcPct val="100000"/>
                  </a:lnSpc>
                  <a:spcBef>
                    <a:spcPts val="0"/>
                  </a:spcBef>
                  <a:spcAft>
                    <a:spcPts val="0"/>
                  </a:spcAft>
                  <a:buClr>
                    <a:srgbClr val="131E29"/>
                  </a:buClr>
                  <a:buSzPts val="1600"/>
                  <a:buFont typeface="Arial"/>
                  <a:buNone/>
                </a:pPr>
                <a:r>
                  <a:rPr lang="en-GB" sz="1600" b="0" i="0" u="none" strike="noStrike" cap="none">
                    <a:solidFill>
                      <a:srgbClr val="131E29"/>
                    </a:solidFill>
                    <a:latin typeface="Arial"/>
                    <a:ea typeface="Arial"/>
                    <a:cs typeface="Arial"/>
                    <a:sym typeface="Arial"/>
                  </a:rPr>
                  <a:t>@sheffielduni</a:t>
                </a:r>
                <a:endParaRPr sz="2100"/>
              </a:p>
            </p:txBody>
          </p:sp>
        </p:grpSp>
        <p:pic>
          <p:nvPicPr>
            <p:cNvPr id="3744" name="Google Shape;3744;p398"/>
            <p:cNvPicPr preferRelativeResize="0"/>
            <p:nvPr/>
          </p:nvPicPr>
          <p:blipFill rotWithShape="1">
            <a:blip r:embed="rId3">
              <a:alphaModFix/>
            </a:blip>
            <a:srcRect/>
            <a:stretch/>
          </p:blipFill>
          <p:spPr>
            <a:xfrm>
              <a:off x="10817681" y="396950"/>
              <a:ext cx="516938" cy="634126"/>
            </a:xfrm>
            <a:prstGeom prst="rect">
              <a:avLst/>
            </a:prstGeom>
            <a:noFill/>
            <a:ln>
              <a:noFill/>
            </a:ln>
          </p:spPr>
        </p:pic>
        <p:pic>
          <p:nvPicPr>
            <p:cNvPr id="3745" name="Google Shape;3745;p398" descr="Facebook Logo Black Vector Art, Icons, and Graphics for Free Download"/>
            <p:cNvPicPr preferRelativeResize="0"/>
            <p:nvPr/>
          </p:nvPicPr>
          <p:blipFill rotWithShape="1">
            <a:blip r:embed="rId4">
              <a:alphaModFix/>
            </a:blip>
            <a:srcRect l="11988" t="15629" r="10111" b="15636"/>
            <a:stretch/>
          </p:blipFill>
          <p:spPr>
            <a:xfrm>
              <a:off x="9609594" y="350187"/>
              <a:ext cx="604592" cy="634127"/>
            </a:xfrm>
            <a:prstGeom prst="rect">
              <a:avLst/>
            </a:prstGeom>
            <a:noFill/>
            <a:ln>
              <a:noFill/>
            </a:ln>
          </p:spPr>
        </p:pic>
        <p:pic>
          <p:nvPicPr>
            <p:cNvPr id="3746" name="Google Shape;3746;p398" descr="X Logo, symbol, meaning, history, PNG, brand"/>
            <p:cNvPicPr preferRelativeResize="0"/>
            <p:nvPr/>
          </p:nvPicPr>
          <p:blipFill rotWithShape="1">
            <a:blip r:embed="rId5">
              <a:alphaModFix/>
            </a:blip>
            <a:srcRect l="18141" r="15987"/>
            <a:stretch/>
          </p:blipFill>
          <p:spPr>
            <a:xfrm>
              <a:off x="8577446" y="449701"/>
              <a:ext cx="428644" cy="435097"/>
            </a:xfrm>
            <a:prstGeom prst="rect">
              <a:avLst/>
            </a:prstGeom>
            <a:noFill/>
            <a:ln>
              <a:noFill/>
            </a:ln>
          </p:spPr>
        </p:pic>
        <p:pic>
          <p:nvPicPr>
            <p:cNvPr id="3747" name="Google Shape;3747;p398" descr="Black And White Tiktok Sign, HD Png Download , Transparent Png Image -  PNGitem"/>
            <p:cNvPicPr preferRelativeResize="0"/>
            <p:nvPr/>
          </p:nvPicPr>
          <p:blipFill rotWithShape="1">
            <a:blip r:embed="rId6">
              <a:alphaModFix/>
            </a:blip>
            <a:srcRect/>
            <a:stretch/>
          </p:blipFill>
          <p:spPr>
            <a:xfrm>
              <a:off x="7406301" y="443703"/>
              <a:ext cx="567649" cy="540612"/>
            </a:xfrm>
            <a:prstGeom prst="rect">
              <a:avLst/>
            </a:prstGeom>
            <a:noFill/>
            <a:ln>
              <a:noFill/>
            </a:ln>
          </p:spPr>
        </p:pic>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51"/>
        <p:cNvGrpSpPr/>
        <p:nvPr/>
      </p:nvGrpSpPr>
      <p:grpSpPr>
        <a:xfrm>
          <a:off x="0" y="0"/>
          <a:ext cx="0" cy="0"/>
          <a:chOff x="0" y="0"/>
          <a:chExt cx="0" cy="0"/>
        </a:xfrm>
      </p:grpSpPr>
      <p:pic>
        <p:nvPicPr>
          <p:cNvPr id="3752" name="Google Shape;3752;p399"/>
          <p:cNvPicPr preferRelativeResize="0"/>
          <p:nvPr/>
        </p:nvPicPr>
        <p:blipFill rotWithShape="1">
          <a:blip r:embed="rId3">
            <a:alphaModFix/>
          </a:blip>
          <a:srcRect/>
          <a:stretch/>
        </p:blipFill>
        <p:spPr>
          <a:xfrm>
            <a:off x="5539655" y="1860885"/>
            <a:ext cx="2208682" cy="2149642"/>
          </a:xfrm>
          <a:prstGeom prst="rect">
            <a:avLst/>
          </a:prstGeom>
          <a:noFill/>
          <a:ln>
            <a:noFill/>
          </a:ln>
        </p:spPr>
      </p:pic>
      <p:sp>
        <p:nvSpPr>
          <p:cNvPr id="3753" name="Google Shape;3753;p399"/>
          <p:cNvSpPr txBox="1"/>
          <p:nvPr/>
        </p:nvSpPr>
        <p:spPr>
          <a:xfrm>
            <a:off x="935857" y="8162541"/>
            <a:ext cx="9816300" cy="1800000"/>
          </a:xfrm>
          <a:prstGeom prst="rect">
            <a:avLst/>
          </a:prstGeom>
          <a:noFill/>
          <a:ln>
            <a:noFill/>
          </a:ln>
          <a:effectLst>
            <a:outerShdw blurRad="357188" dist="47625" dir="5400000" algn="bl" rotWithShape="0">
              <a:srgbClr val="131E29"/>
            </a:outerShdw>
          </a:effectLst>
        </p:spPr>
        <p:txBody>
          <a:bodyPr spcFirstLastPara="1" wrap="square" lIns="0" tIns="0" rIns="0" bIns="0" anchor="t" anchorCtr="0">
            <a:noAutofit/>
          </a:bodyPr>
          <a:lstStyle/>
          <a:p>
            <a:pPr marL="0" marR="0" lvl="0" indent="0" algn="l" rtl="0">
              <a:lnSpc>
                <a:spcPct val="66000"/>
              </a:lnSpc>
              <a:spcBef>
                <a:spcPts val="0"/>
              </a:spcBef>
              <a:spcAft>
                <a:spcPts val="0"/>
              </a:spcAft>
              <a:buNone/>
            </a:pPr>
            <a:r>
              <a:rPr lang="en-GB" sz="7200" b="1" i="0" u="none" strike="noStrike" cap="none">
                <a:solidFill>
                  <a:srgbClr val="FFFFFF"/>
                </a:solidFill>
                <a:latin typeface="Arial"/>
                <a:ea typeface="Arial"/>
                <a:cs typeface="Arial"/>
                <a:sym typeface="Arial"/>
              </a:rPr>
              <a:t>ANY QUESTIONS?</a:t>
            </a:r>
            <a:endParaRPr sz="7200" b="1" i="0" u="none" strike="noStrike" cap="none">
              <a:solidFill>
                <a:srgbClr val="FFFFFF"/>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E0900-F012-EBD8-9B86-7304794F3B07}"/>
              </a:ext>
            </a:extLst>
          </p:cNvPr>
          <p:cNvSpPr>
            <a:spLocks noGrp="1"/>
          </p:cNvSpPr>
          <p:nvPr>
            <p:ph type="ctrTitle"/>
          </p:nvPr>
        </p:nvSpPr>
        <p:spPr/>
        <p:txBody>
          <a:bodyPr>
            <a:normAutofit/>
          </a:bodyPr>
          <a:lstStyle/>
          <a:p>
            <a:pPr algn="ctr"/>
            <a:r>
              <a:rPr lang="en-GB" sz="9900" b="1" dirty="0"/>
              <a:t>Understanding apprenticeships</a:t>
            </a:r>
          </a:p>
        </p:txBody>
      </p:sp>
      <p:sp>
        <p:nvSpPr>
          <p:cNvPr id="4" name="Subtitle 3">
            <a:extLst>
              <a:ext uri="{FF2B5EF4-FFF2-40B4-BE49-F238E27FC236}">
                <a16:creationId xmlns:a16="http://schemas.microsoft.com/office/drawing/2014/main" id="{01370D74-5903-CCA0-C648-FB81F9980544}"/>
              </a:ext>
            </a:extLst>
          </p:cNvPr>
          <p:cNvSpPr>
            <a:spLocks noGrp="1"/>
          </p:cNvSpPr>
          <p:nvPr>
            <p:ph type="subTitle" idx="1"/>
          </p:nvPr>
        </p:nvSpPr>
        <p:spPr/>
        <p:txBody>
          <a:bodyPr/>
          <a:lstStyle/>
          <a:p>
            <a:endParaRPr lang="en-GB" dirty="0"/>
          </a:p>
        </p:txBody>
      </p:sp>
      <p:pic>
        <p:nvPicPr>
          <p:cNvPr id="5" name="Picture 4" descr="A black background with a black square&#10;&#10;AI-generated content may be incorrect.">
            <a:extLst>
              <a:ext uri="{FF2B5EF4-FFF2-40B4-BE49-F238E27FC236}">
                <a16:creationId xmlns:a16="http://schemas.microsoft.com/office/drawing/2014/main" id="{DDC62028-4513-1662-0A8A-9E2F2BFC8F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5584" y="7462124"/>
            <a:ext cx="3379287" cy="1371666"/>
          </a:xfrm>
          <a:prstGeom prst="rect">
            <a:avLst/>
          </a:prstGeom>
        </p:spPr>
      </p:pic>
    </p:spTree>
    <p:extLst>
      <p:ext uri="{BB962C8B-B14F-4D97-AF65-F5344CB8AC3E}">
        <p14:creationId xmlns:p14="http://schemas.microsoft.com/office/powerpoint/2010/main" val="925001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37A2E-20C7-3325-FE2C-CCDA672FD6CB}"/>
              </a:ext>
            </a:extLst>
          </p:cNvPr>
          <p:cNvSpPr>
            <a:spLocks noGrp="1"/>
          </p:cNvSpPr>
          <p:nvPr>
            <p:ph type="title"/>
          </p:nvPr>
        </p:nvSpPr>
        <p:spPr>
          <a:xfrm>
            <a:off x="5176155" y="547688"/>
            <a:ext cx="11854545" cy="1988345"/>
          </a:xfrm>
        </p:spPr>
        <p:txBody>
          <a:bodyPr/>
          <a:lstStyle/>
          <a:p>
            <a:r>
              <a:rPr lang="en-GB" dirty="0"/>
              <a:t>Today’s session</a:t>
            </a:r>
          </a:p>
        </p:txBody>
      </p:sp>
      <p:sp>
        <p:nvSpPr>
          <p:cNvPr id="3" name="Content Placeholder 2">
            <a:extLst>
              <a:ext uri="{FF2B5EF4-FFF2-40B4-BE49-F238E27FC236}">
                <a16:creationId xmlns:a16="http://schemas.microsoft.com/office/drawing/2014/main" id="{AC8B819B-BFE1-CE68-0800-F9C29FBE83E2}"/>
              </a:ext>
            </a:extLst>
          </p:cNvPr>
          <p:cNvSpPr>
            <a:spLocks noGrp="1"/>
          </p:cNvSpPr>
          <p:nvPr>
            <p:ph idx="1"/>
          </p:nvPr>
        </p:nvSpPr>
        <p:spPr>
          <a:xfrm>
            <a:off x="5176156" y="2738438"/>
            <a:ext cx="11854544" cy="6527007"/>
          </a:xfrm>
        </p:spPr>
        <p:txBody>
          <a:bodyPr>
            <a:normAutofit/>
          </a:bodyPr>
          <a:lstStyle/>
          <a:p>
            <a:r>
              <a:rPr lang="en-GB" sz="6600" dirty="0"/>
              <a:t>What apprenticeships are and the levels</a:t>
            </a:r>
          </a:p>
          <a:p>
            <a:r>
              <a:rPr lang="en-GB" sz="6600" dirty="0"/>
              <a:t>Types of apprenticeships available </a:t>
            </a:r>
          </a:p>
          <a:p>
            <a:r>
              <a:rPr lang="en-GB" sz="6600" dirty="0"/>
              <a:t>How to apply</a:t>
            </a:r>
          </a:p>
        </p:txBody>
      </p:sp>
    </p:spTree>
    <p:extLst>
      <p:ext uri="{BB962C8B-B14F-4D97-AF65-F5344CB8AC3E}">
        <p14:creationId xmlns:p14="http://schemas.microsoft.com/office/powerpoint/2010/main" val="42495270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grpSp>
        <p:nvGrpSpPr>
          <p:cNvPr id="7" name="Group 7"/>
          <p:cNvGrpSpPr/>
          <p:nvPr/>
        </p:nvGrpSpPr>
        <p:grpSpPr>
          <a:xfrm>
            <a:off x="4747246" y="2231461"/>
            <a:ext cx="2817791" cy="2541458"/>
            <a:chOff x="0" y="0"/>
            <a:chExt cx="1009832" cy="910801"/>
          </a:xfrm>
        </p:grpSpPr>
        <p:sp>
          <p:nvSpPr>
            <p:cNvPr id="8" name="Freeform 8"/>
            <p:cNvSpPr/>
            <p:nvPr/>
          </p:nvSpPr>
          <p:spPr>
            <a:xfrm>
              <a:off x="0" y="0"/>
              <a:ext cx="1009832" cy="910801"/>
            </a:xfrm>
            <a:custGeom>
              <a:avLst/>
              <a:gdLst/>
              <a:ahLst/>
              <a:cxnLst/>
              <a:rect l="l" t="t" r="r" b="b"/>
              <a:pathLst>
                <a:path w="1009832" h="910801">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w="57150" cap="rnd">
              <a:solidFill>
                <a:srgbClr val="EC5F65"/>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9" name="TextBox 9"/>
            <p:cNvSpPr txBox="1"/>
            <p:nvPr/>
          </p:nvSpPr>
          <p:spPr>
            <a:xfrm>
              <a:off x="0" y="-28575"/>
              <a:ext cx="1009832" cy="939376"/>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10" name="Group 10"/>
          <p:cNvGrpSpPr/>
          <p:nvPr/>
        </p:nvGrpSpPr>
        <p:grpSpPr>
          <a:xfrm>
            <a:off x="1538930" y="2203226"/>
            <a:ext cx="2817791" cy="2569691"/>
            <a:chOff x="0" y="0"/>
            <a:chExt cx="1009832" cy="920919"/>
          </a:xfrm>
        </p:grpSpPr>
        <p:sp>
          <p:nvSpPr>
            <p:cNvPr id="11" name="Freeform 11"/>
            <p:cNvSpPr/>
            <p:nvPr/>
          </p:nvSpPr>
          <p:spPr>
            <a:xfrm>
              <a:off x="0" y="0"/>
              <a:ext cx="1009832" cy="920919"/>
            </a:xfrm>
            <a:custGeom>
              <a:avLst/>
              <a:gdLst/>
              <a:ahLst/>
              <a:cxnLst/>
              <a:rect l="l" t="t" r="r" b="b"/>
              <a:pathLst>
                <a:path w="1009832" h="920919">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w="57150" cap="rnd">
              <a:solidFill>
                <a:srgbClr val="E8B46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2" name="TextBox 12"/>
            <p:cNvSpPr txBox="1"/>
            <p:nvPr/>
          </p:nvSpPr>
          <p:spPr>
            <a:xfrm>
              <a:off x="0" y="-28575"/>
              <a:ext cx="1009832" cy="949494"/>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13" name="Group 13"/>
          <p:cNvGrpSpPr/>
          <p:nvPr/>
        </p:nvGrpSpPr>
        <p:grpSpPr>
          <a:xfrm>
            <a:off x="7955561" y="2231461"/>
            <a:ext cx="2817791" cy="2541458"/>
            <a:chOff x="0" y="0"/>
            <a:chExt cx="1009832" cy="910801"/>
          </a:xfrm>
        </p:grpSpPr>
        <p:sp>
          <p:nvSpPr>
            <p:cNvPr id="14" name="Freeform 14"/>
            <p:cNvSpPr/>
            <p:nvPr/>
          </p:nvSpPr>
          <p:spPr>
            <a:xfrm>
              <a:off x="0" y="0"/>
              <a:ext cx="1009832" cy="910801"/>
            </a:xfrm>
            <a:custGeom>
              <a:avLst/>
              <a:gdLst/>
              <a:ahLst/>
              <a:cxnLst/>
              <a:rect l="l" t="t" r="r" b="b"/>
              <a:pathLst>
                <a:path w="1009832" h="910801">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w="57150" cap="rnd">
              <a:solidFill>
                <a:srgbClr val="006992"/>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5" name="TextBox 15"/>
            <p:cNvSpPr txBox="1"/>
            <p:nvPr/>
          </p:nvSpPr>
          <p:spPr>
            <a:xfrm>
              <a:off x="0" y="-28575"/>
              <a:ext cx="1009832" cy="939376"/>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16" name="Group 16"/>
          <p:cNvGrpSpPr/>
          <p:nvPr/>
        </p:nvGrpSpPr>
        <p:grpSpPr>
          <a:xfrm>
            <a:off x="11163875" y="2231461"/>
            <a:ext cx="2817791" cy="2541458"/>
            <a:chOff x="0" y="0"/>
            <a:chExt cx="1009832" cy="910801"/>
          </a:xfrm>
        </p:grpSpPr>
        <p:sp>
          <p:nvSpPr>
            <p:cNvPr id="17" name="Freeform 17"/>
            <p:cNvSpPr/>
            <p:nvPr/>
          </p:nvSpPr>
          <p:spPr>
            <a:xfrm>
              <a:off x="0" y="0"/>
              <a:ext cx="1009832" cy="910801"/>
            </a:xfrm>
            <a:custGeom>
              <a:avLst/>
              <a:gdLst/>
              <a:ahLst/>
              <a:cxnLst/>
              <a:rect l="l" t="t" r="r" b="b"/>
              <a:pathLst>
                <a:path w="1009832" h="910801">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w="57150" cap="rnd">
              <a:solidFill>
                <a:srgbClr val="00A8A8"/>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8" name="TextBox 18"/>
            <p:cNvSpPr txBox="1"/>
            <p:nvPr/>
          </p:nvSpPr>
          <p:spPr>
            <a:xfrm>
              <a:off x="0" y="-28575"/>
              <a:ext cx="1009832" cy="939376"/>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19" name="Group 19"/>
          <p:cNvGrpSpPr/>
          <p:nvPr/>
        </p:nvGrpSpPr>
        <p:grpSpPr>
          <a:xfrm>
            <a:off x="14372191" y="2231461"/>
            <a:ext cx="2817791" cy="2541458"/>
            <a:chOff x="0" y="0"/>
            <a:chExt cx="1009832" cy="910801"/>
          </a:xfrm>
        </p:grpSpPr>
        <p:sp>
          <p:nvSpPr>
            <p:cNvPr id="20" name="Freeform 20"/>
            <p:cNvSpPr/>
            <p:nvPr/>
          </p:nvSpPr>
          <p:spPr>
            <a:xfrm>
              <a:off x="0" y="0"/>
              <a:ext cx="1009832" cy="910801"/>
            </a:xfrm>
            <a:custGeom>
              <a:avLst/>
              <a:gdLst/>
              <a:ahLst/>
              <a:cxnLst/>
              <a:rect l="l" t="t" r="r" b="b"/>
              <a:pathLst>
                <a:path w="1009832" h="910801">
                  <a:moveTo>
                    <a:pt x="101658" y="0"/>
                  </a:moveTo>
                  <a:lnTo>
                    <a:pt x="908174" y="0"/>
                  </a:lnTo>
                  <a:cubicBezTo>
                    <a:pt x="964318" y="0"/>
                    <a:pt x="1009832" y="45514"/>
                    <a:pt x="1009832" y="101658"/>
                  </a:cubicBezTo>
                  <a:lnTo>
                    <a:pt x="1009832" y="809143"/>
                  </a:lnTo>
                  <a:cubicBezTo>
                    <a:pt x="1009832" y="865287"/>
                    <a:pt x="964318" y="910801"/>
                    <a:pt x="908174" y="910801"/>
                  </a:cubicBezTo>
                  <a:lnTo>
                    <a:pt x="101658" y="910801"/>
                  </a:lnTo>
                  <a:cubicBezTo>
                    <a:pt x="45514" y="910801"/>
                    <a:pt x="0" y="865287"/>
                    <a:pt x="0" y="809143"/>
                  </a:cubicBezTo>
                  <a:lnTo>
                    <a:pt x="0" y="101658"/>
                  </a:lnTo>
                  <a:cubicBezTo>
                    <a:pt x="0" y="45514"/>
                    <a:pt x="45514" y="0"/>
                    <a:pt x="101658" y="0"/>
                  </a:cubicBezTo>
                  <a:close/>
                </a:path>
              </a:pathLst>
            </a:custGeom>
            <a:solidFill>
              <a:srgbClr val="000000">
                <a:alpha val="0"/>
              </a:srgbClr>
            </a:solidFill>
            <a:ln w="57150" cap="rnd">
              <a:solidFill>
                <a:srgbClr val="525E9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1" name="TextBox 21"/>
            <p:cNvSpPr txBox="1"/>
            <p:nvPr/>
          </p:nvSpPr>
          <p:spPr>
            <a:xfrm>
              <a:off x="0" y="-28575"/>
              <a:ext cx="1009832" cy="939376"/>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22" name="Group 22"/>
          <p:cNvGrpSpPr/>
          <p:nvPr/>
        </p:nvGrpSpPr>
        <p:grpSpPr>
          <a:xfrm>
            <a:off x="3101125" y="5602691"/>
            <a:ext cx="2817791" cy="2569691"/>
            <a:chOff x="0" y="0"/>
            <a:chExt cx="1009832" cy="920919"/>
          </a:xfrm>
        </p:grpSpPr>
        <p:sp>
          <p:nvSpPr>
            <p:cNvPr id="23" name="Freeform 23"/>
            <p:cNvSpPr/>
            <p:nvPr/>
          </p:nvSpPr>
          <p:spPr>
            <a:xfrm>
              <a:off x="0" y="0"/>
              <a:ext cx="1009832" cy="920919"/>
            </a:xfrm>
            <a:custGeom>
              <a:avLst/>
              <a:gdLst/>
              <a:ahLst/>
              <a:cxnLst/>
              <a:rect l="l" t="t" r="r" b="b"/>
              <a:pathLst>
                <a:path w="1009832" h="920919">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w="57150" cap="rnd">
              <a:solidFill>
                <a:srgbClr val="00A8A8"/>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4" name="TextBox 24"/>
            <p:cNvSpPr txBox="1"/>
            <p:nvPr/>
          </p:nvSpPr>
          <p:spPr>
            <a:xfrm>
              <a:off x="0" y="-28575"/>
              <a:ext cx="1009832" cy="949494"/>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25" name="Group 25"/>
          <p:cNvGrpSpPr/>
          <p:nvPr/>
        </p:nvGrpSpPr>
        <p:grpSpPr>
          <a:xfrm>
            <a:off x="6336217" y="5602691"/>
            <a:ext cx="2817791" cy="2569691"/>
            <a:chOff x="0" y="0"/>
            <a:chExt cx="1009832" cy="920919"/>
          </a:xfrm>
        </p:grpSpPr>
        <p:sp>
          <p:nvSpPr>
            <p:cNvPr id="26" name="Freeform 26"/>
            <p:cNvSpPr/>
            <p:nvPr/>
          </p:nvSpPr>
          <p:spPr>
            <a:xfrm>
              <a:off x="0" y="0"/>
              <a:ext cx="1009832" cy="920919"/>
            </a:xfrm>
            <a:custGeom>
              <a:avLst/>
              <a:gdLst/>
              <a:ahLst/>
              <a:cxnLst/>
              <a:rect l="l" t="t" r="r" b="b"/>
              <a:pathLst>
                <a:path w="1009832" h="920919">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w="57150" cap="rnd">
              <a:solidFill>
                <a:srgbClr val="525E9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7" name="TextBox 27"/>
            <p:cNvSpPr txBox="1"/>
            <p:nvPr/>
          </p:nvSpPr>
          <p:spPr>
            <a:xfrm>
              <a:off x="0" y="-28575"/>
              <a:ext cx="1009832" cy="949494"/>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28" name="Group 28"/>
          <p:cNvGrpSpPr/>
          <p:nvPr/>
        </p:nvGrpSpPr>
        <p:grpSpPr>
          <a:xfrm>
            <a:off x="9573107" y="5602691"/>
            <a:ext cx="2817791" cy="2569691"/>
            <a:chOff x="0" y="0"/>
            <a:chExt cx="1009832" cy="920919"/>
          </a:xfrm>
        </p:grpSpPr>
        <p:sp>
          <p:nvSpPr>
            <p:cNvPr id="29" name="Freeform 29"/>
            <p:cNvSpPr/>
            <p:nvPr/>
          </p:nvSpPr>
          <p:spPr>
            <a:xfrm>
              <a:off x="0" y="0"/>
              <a:ext cx="1009832" cy="920919"/>
            </a:xfrm>
            <a:custGeom>
              <a:avLst/>
              <a:gdLst/>
              <a:ahLst/>
              <a:cxnLst/>
              <a:rect l="l" t="t" r="r" b="b"/>
              <a:pathLst>
                <a:path w="1009832" h="920919">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w="57150" cap="rnd">
              <a:solidFill>
                <a:srgbClr val="E8B46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0" name="TextBox 30"/>
            <p:cNvSpPr txBox="1"/>
            <p:nvPr/>
          </p:nvSpPr>
          <p:spPr>
            <a:xfrm>
              <a:off x="0" y="-28575"/>
              <a:ext cx="1009832" cy="949494"/>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31" name="Group 31"/>
          <p:cNvGrpSpPr/>
          <p:nvPr/>
        </p:nvGrpSpPr>
        <p:grpSpPr>
          <a:xfrm>
            <a:off x="12809996" y="5602691"/>
            <a:ext cx="2817791" cy="2569691"/>
            <a:chOff x="0" y="0"/>
            <a:chExt cx="1009832" cy="920919"/>
          </a:xfrm>
        </p:grpSpPr>
        <p:sp>
          <p:nvSpPr>
            <p:cNvPr id="32" name="Freeform 32"/>
            <p:cNvSpPr/>
            <p:nvPr/>
          </p:nvSpPr>
          <p:spPr>
            <a:xfrm>
              <a:off x="0" y="0"/>
              <a:ext cx="1009832" cy="920919"/>
            </a:xfrm>
            <a:custGeom>
              <a:avLst/>
              <a:gdLst/>
              <a:ahLst/>
              <a:cxnLst/>
              <a:rect l="l" t="t" r="r" b="b"/>
              <a:pathLst>
                <a:path w="1009832" h="920919">
                  <a:moveTo>
                    <a:pt x="101658" y="0"/>
                  </a:moveTo>
                  <a:lnTo>
                    <a:pt x="908174" y="0"/>
                  </a:lnTo>
                  <a:cubicBezTo>
                    <a:pt x="964318" y="0"/>
                    <a:pt x="1009832" y="45514"/>
                    <a:pt x="1009832" y="101658"/>
                  </a:cubicBezTo>
                  <a:lnTo>
                    <a:pt x="1009832" y="819261"/>
                  </a:lnTo>
                  <a:cubicBezTo>
                    <a:pt x="1009832" y="875405"/>
                    <a:pt x="964318" y="920919"/>
                    <a:pt x="908174" y="920919"/>
                  </a:cubicBezTo>
                  <a:lnTo>
                    <a:pt x="101658" y="920919"/>
                  </a:lnTo>
                  <a:cubicBezTo>
                    <a:pt x="45514" y="920919"/>
                    <a:pt x="0" y="875405"/>
                    <a:pt x="0" y="819261"/>
                  </a:cubicBezTo>
                  <a:lnTo>
                    <a:pt x="0" y="101658"/>
                  </a:lnTo>
                  <a:cubicBezTo>
                    <a:pt x="0" y="45514"/>
                    <a:pt x="45514" y="0"/>
                    <a:pt x="101658" y="0"/>
                  </a:cubicBezTo>
                  <a:close/>
                </a:path>
              </a:pathLst>
            </a:custGeom>
            <a:solidFill>
              <a:srgbClr val="000000">
                <a:alpha val="0"/>
              </a:srgbClr>
            </a:solidFill>
            <a:ln w="57150" cap="rnd">
              <a:solidFill>
                <a:srgbClr val="EC5F65"/>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3" name="TextBox 33"/>
            <p:cNvSpPr txBox="1"/>
            <p:nvPr/>
          </p:nvSpPr>
          <p:spPr>
            <a:xfrm>
              <a:off x="0" y="-28575"/>
              <a:ext cx="1009832" cy="949494"/>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sp>
        <p:nvSpPr>
          <p:cNvPr id="34" name="Freeform 34"/>
          <p:cNvSpPr/>
          <p:nvPr/>
        </p:nvSpPr>
        <p:spPr>
          <a:xfrm>
            <a:off x="15245724" y="2531882"/>
            <a:ext cx="1070721" cy="1143809"/>
          </a:xfrm>
          <a:custGeom>
            <a:avLst/>
            <a:gdLst/>
            <a:ahLst/>
            <a:cxnLst/>
            <a:rect l="l" t="t" r="r" b="b"/>
            <a:pathLst>
              <a:path w="1070721" h="1143808">
                <a:moveTo>
                  <a:pt x="0" y="0"/>
                </a:moveTo>
                <a:lnTo>
                  <a:pt x="1070722" y="0"/>
                </a:lnTo>
                <a:lnTo>
                  <a:pt x="1070722" y="1143808"/>
                </a:lnTo>
                <a:lnTo>
                  <a:pt x="0" y="11438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5" name="Freeform 35"/>
          <p:cNvSpPr/>
          <p:nvPr/>
        </p:nvSpPr>
        <p:spPr>
          <a:xfrm>
            <a:off x="3941537" y="5891833"/>
            <a:ext cx="1136966" cy="1128440"/>
          </a:xfrm>
          <a:custGeom>
            <a:avLst/>
            <a:gdLst/>
            <a:ahLst/>
            <a:cxnLst/>
            <a:rect l="l" t="t" r="r" b="b"/>
            <a:pathLst>
              <a:path w="1136966" h="1128439">
                <a:moveTo>
                  <a:pt x="0" y="0"/>
                </a:moveTo>
                <a:lnTo>
                  <a:pt x="1136966" y="0"/>
                </a:lnTo>
                <a:lnTo>
                  <a:pt x="1136966" y="1128439"/>
                </a:lnTo>
                <a:lnTo>
                  <a:pt x="0" y="1128439"/>
                </a:lnTo>
                <a:lnTo>
                  <a:pt x="0" y="0"/>
                </a:lnTo>
                <a:close/>
              </a:path>
            </a:pathLst>
          </a:custGeom>
          <a:blipFill>
            <a:blip r:embed="rId7"/>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6" name="Freeform 36"/>
          <p:cNvSpPr/>
          <p:nvPr/>
        </p:nvSpPr>
        <p:spPr>
          <a:xfrm>
            <a:off x="6986279" y="5780214"/>
            <a:ext cx="1519463" cy="1515663"/>
          </a:xfrm>
          <a:custGeom>
            <a:avLst/>
            <a:gdLst/>
            <a:ahLst/>
            <a:cxnLst/>
            <a:rect l="l" t="t" r="r" b="b"/>
            <a:pathLst>
              <a:path w="1519462" h="1515663">
                <a:moveTo>
                  <a:pt x="0" y="0"/>
                </a:moveTo>
                <a:lnTo>
                  <a:pt x="1519462" y="0"/>
                </a:lnTo>
                <a:lnTo>
                  <a:pt x="1519462" y="1515663"/>
                </a:lnTo>
                <a:lnTo>
                  <a:pt x="0" y="151566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7" name="Freeform 37"/>
          <p:cNvSpPr/>
          <p:nvPr/>
        </p:nvSpPr>
        <p:spPr>
          <a:xfrm>
            <a:off x="8735716" y="2475046"/>
            <a:ext cx="1257482" cy="1257482"/>
          </a:xfrm>
          <a:custGeom>
            <a:avLst/>
            <a:gdLst/>
            <a:ahLst/>
            <a:cxnLst/>
            <a:rect l="l" t="t" r="r" b="b"/>
            <a:pathLst>
              <a:path w="1257482" h="1257482">
                <a:moveTo>
                  <a:pt x="0" y="0"/>
                </a:moveTo>
                <a:lnTo>
                  <a:pt x="1257482" y="0"/>
                </a:lnTo>
                <a:lnTo>
                  <a:pt x="1257482" y="1257483"/>
                </a:lnTo>
                <a:lnTo>
                  <a:pt x="0" y="125748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8" name="Freeform 38"/>
          <p:cNvSpPr/>
          <p:nvPr/>
        </p:nvSpPr>
        <p:spPr>
          <a:xfrm>
            <a:off x="5434025" y="2475046"/>
            <a:ext cx="1444232" cy="1444232"/>
          </a:xfrm>
          <a:custGeom>
            <a:avLst/>
            <a:gdLst/>
            <a:ahLst/>
            <a:cxnLst/>
            <a:rect l="l" t="t" r="r" b="b"/>
            <a:pathLst>
              <a:path w="1444231" h="1444231">
                <a:moveTo>
                  <a:pt x="0" y="0"/>
                </a:moveTo>
                <a:lnTo>
                  <a:pt x="1444232" y="0"/>
                </a:lnTo>
                <a:lnTo>
                  <a:pt x="1444232" y="1444231"/>
                </a:lnTo>
                <a:lnTo>
                  <a:pt x="0" y="144423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9" name="Freeform 39"/>
          <p:cNvSpPr/>
          <p:nvPr/>
        </p:nvSpPr>
        <p:spPr>
          <a:xfrm>
            <a:off x="2244388" y="2531884"/>
            <a:ext cx="1406876" cy="1406876"/>
          </a:xfrm>
          <a:custGeom>
            <a:avLst/>
            <a:gdLst/>
            <a:ahLst/>
            <a:cxnLst/>
            <a:rect l="l" t="t" r="r" b="b"/>
            <a:pathLst>
              <a:path w="1406876" h="1406876">
                <a:moveTo>
                  <a:pt x="0" y="0"/>
                </a:moveTo>
                <a:lnTo>
                  <a:pt x="1406876" y="0"/>
                </a:lnTo>
                <a:lnTo>
                  <a:pt x="1406876" y="1406876"/>
                </a:lnTo>
                <a:lnTo>
                  <a:pt x="0" y="140687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0" name="Freeform 40"/>
          <p:cNvSpPr/>
          <p:nvPr/>
        </p:nvSpPr>
        <p:spPr>
          <a:xfrm>
            <a:off x="11942374" y="2551366"/>
            <a:ext cx="1260794" cy="1387394"/>
          </a:xfrm>
          <a:custGeom>
            <a:avLst/>
            <a:gdLst/>
            <a:ahLst/>
            <a:cxnLst/>
            <a:rect l="l" t="t" r="r" b="b"/>
            <a:pathLst>
              <a:path w="1260794" h="1387394">
                <a:moveTo>
                  <a:pt x="0" y="0"/>
                </a:moveTo>
                <a:lnTo>
                  <a:pt x="1260794" y="0"/>
                </a:lnTo>
                <a:lnTo>
                  <a:pt x="1260794" y="1387394"/>
                </a:lnTo>
                <a:lnTo>
                  <a:pt x="0" y="1387394"/>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1" name="Freeform 41"/>
          <p:cNvSpPr/>
          <p:nvPr/>
        </p:nvSpPr>
        <p:spPr>
          <a:xfrm>
            <a:off x="13621116" y="5824721"/>
            <a:ext cx="1195551" cy="1195551"/>
          </a:xfrm>
          <a:custGeom>
            <a:avLst/>
            <a:gdLst/>
            <a:ahLst/>
            <a:cxnLst/>
            <a:rect l="l" t="t" r="r" b="b"/>
            <a:pathLst>
              <a:path w="1195551" h="1195551">
                <a:moveTo>
                  <a:pt x="0" y="0"/>
                </a:moveTo>
                <a:lnTo>
                  <a:pt x="1195552" y="0"/>
                </a:lnTo>
                <a:lnTo>
                  <a:pt x="1195552" y="1195551"/>
                </a:lnTo>
                <a:lnTo>
                  <a:pt x="0" y="119555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2" name="Freeform 42"/>
          <p:cNvSpPr/>
          <p:nvPr/>
        </p:nvSpPr>
        <p:spPr>
          <a:xfrm>
            <a:off x="10316594" y="5963869"/>
            <a:ext cx="1332008" cy="1332008"/>
          </a:xfrm>
          <a:custGeom>
            <a:avLst/>
            <a:gdLst/>
            <a:ahLst/>
            <a:cxnLst/>
            <a:rect l="l" t="t" r="r" b="b"/>
            <a:pathLst>
              <a:path w="1332008" h="1332008">
                <a:moveTo>
                  <a:pt x="0" y="0"/>
                </a:moveTo>
                <a:lnTo>
                  <a:pt x="1332008" y="0"/>
                </a:lnTo>
                <a:lnTo>
                  <a:pt x="1332008" y="1332008"/>
                </a:lnTo>
                <a:lnTo>
                  <a:pt x="0" y="13320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3" name="TextBox 43"/>
          <p:cNvSpPr txBox="1"/>
          <p:nvPr/>
        </p:nvSpPr>
        <p:spPr>
          <a:xfrm>
            <a:off x="1028259" y="1011632"/>
            <a:ext cx="12813003" cy="713016"/>
          </a:xfrm>
          <a:prstGeom prst="rect">
            <a:avLst/>
          </a:prstGeom>
        </p:spPr>
        <p:txBody>
          <a:bodyPr lIns="0" tIns="0" rIns="0" bIns="0" rtlCol="0" anchor="t">
            <a:spAutoFit/>
          </a:bodyPr>
          <a:lstStyle/>
          <a:p>
            <a:pPr defTabSz="1371600">
              <a:lnSpc>
                <a:spcPts val="5250"/>
              </a:lnSpc>
              <a:buClrTx/>
            </a:pPr>
            <a:r>
              <a:rPr lang="en-US" sz="6999" kern="1200">
                <a:solidFill>
                  <a:srgbClr val="010A4F"/>
                </a:solidFill>
                <a:latin typeface="Lato 1 Bold"/>
                <a:ea typeface="Lato 1 Bold"/>
                <a:cs typeface="Lato 1 Bold"/>
                <a:sym typeface="Lato 1 Bold"/>
              </a:rPr>
              <a:t>What are apprenticeships?</a:t>
            </a:r>
          </a:p>
        </p:txBody>
      </p:sp>
      <p:sp>
        <p:nvSpPr>
          <p:cNvPr id="44" name="TextBox 44"/>
          <p:cNvSpPr txBox="1"/>
          <p:nvPr/>
        </p:nvSpPr>
        <p:spPr>
          <a:xfrm>
            <a:off x="1709006" y="4220774"/>
            <a:ext cx="2495132" cy="38472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Employed</a:t>
            </a:r>
          </a:p>
        </p:txBody>
      </p:sp>
      <p:sp>
        <p:nvSpPr>
          <p:cNvPr id="45" name="TextBox 45"/>
          <p:cNvSpPr txBox="1"/>
          <p:nvPr/>
        </p:nvSpPr>
        <p:spPr>
          <a:xfrm>
            <a:off x="4933286" y="4243985"/>
            <a:ext cx="2495132" cy="38472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Off the job</a:t>
            </a:r>
          </a:p>
        </p:txBody>
      </p:sp>
      <p:sp>
        <p:nvSpPr>
          <p:cNvPr id="46" name="TextBox 46"/>
          <p:cNvSpPr txBox="1"/>
          <p:nvPr/>
        </p:nvSpPr>
        <p:spPr>
          <a:xfrm>
            <a:off x="8201585" y="3976029"/>
            <a:ext cx="2495132" cy="76944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Intermediate - degree</a:t>
            </a:r>
          </a:p>
        </p:txBody>
      </p:sp>
      <p:sp>
        <p:nvSpPr>
          <p:cNvPr id="47" name="TextBox 47"/>
          <p:cNvSpPr txBox="1"/>
          <p:nvPr/>
        </p:nvSpPr>
        <p:spPr>
          <a:xfrm>
            <a:off x="11325205" y="4222334"/>
            <a:ext cx="2495132" cy="38472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Paid a salary</a:t>
            </a:r>
          </a:p>
        </p:txBody>
      </p:sp>
      <p:sp>
        <p:nvSpPr>
          <p:cNvPr id="48" name="TextBox 48"/>
          <p:cNvSpPr txBox="1"/>
          <p:nvPr/>
        </p:nvSpPr>
        <p:spPr>
          <a:xfrm>
            <a:off x="14533519" y="3938759"/>
            <a:ext cx="2495132" cy="76944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Typically 1-6 years</a:t>
            </a:r>
          </a:p>
        </p:txBody>
      </p:sp>
      <p:sp>
        <p:nvSpPr>
          <p:cNvPr id="49" name="TextBox 49"/>
          <p:cNvSpPr txBox="1"/>
          <p:nvPr/>
        </p:nvSpPr>
        <p:spPr>
          <a:xfrm>
            <a:off x="3177335" y="7263863"/>
            <a:ext cx="2665370" cy="769441"/>
          </a:xfrm>
          <a:prstGeom prst="rect">
            <a:avLst/>
          </a:prstGeom>
        </p:spPr>
        <p:txBody>
          <a:bodyPr wrap="square"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Real responsibilities</a:t>
            </a:r>
          </a:p>
        </p:txBody>
      </p:sp>
      <p:sp>
        <p:nvSpPr>
          <p:cNvPr id="50" name="TextBox 50"/>
          <p:cNvSpPr txBox="1"/>
          <p:nvPr/>
        </p:nvSpPr>
        <p:spPr>
          <a:xfrm>
            <a:off x="6497546" y="7648583"/>
            <a:ext cx="2495132" cy="38472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Contract</a:t>
            </a:r>
          </a:p>
        </p:txBody>
      </p:sp>
      <p:sp>
        <p:nvSpPr>
          <p:cNvPr id="51" name="TextBox 51"/>
          <p:cNvSpPr txBox="1"/>
          <p:nvPr/>
        </p:nvSpPr>
        <p:spPr>
          <a:xfrm>
            <a:off x="9654070" y="7617620"/>
            <a:ext cx="2655866" cy="384721"/>
          </a:xfrm>
          <a:prstGeom prst="rect">
            <a:avLst/>
          </a:prstGeom>
        </p:spPr>
        <p:txBody>
          <a:bodyPr wrap="square"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700+ standards</a:t>
            </a:r>
          </a:p>
        </p:txBody>
      </p:sp>
      <p:sp>
        <p:nvSpPr>
          <p:cNvPr id="52" name="TextBox 52"/>
          <p:cNvSpPr txBox="1"/>
          <p:nvPr/>
        </p:nvSpPr>
        <p:spPr>
          <a:xfrm>
            <a:off x="13044187" y="7286690"/>
            <a:ext cx="2495132" cy="769441"/>
          </a:xfrm>
          <a:prstGeom prst="rect">
            <a:avLst/>
          </a:prstGeom>
        </p:spPr>
        <p:txBody>
          <a:bodyPr lIns="0" tIns="0" rIns="0" bIns="0" rtlCol="0" anchor="t">
            <a:spAutoFit/>
          </a:bodyPr>
          <a:lstStyle/>
          <a:p>
            <a:pPr algn="ctr" defTabSz="1371600">
              <a:lnSpc>
                <a:spcPts val="2999"/>
              </a:lnSpc>
              <a:buClrTx/>
            </a:pPr>
            <a:r>
              <a:rPr lang="en-US" sz="3000" kern="1200" dirty="0">
                <a:latin typeface="Lato 1 Bold"/>
                <a:ea typeface="Lato 1 Bold"/>
                <a:cs typeface="Lato 1 Bold"/>
                <a:sym typeface="Lato 1 Bold"/>
              </a:rPr>
              <a:t>Not the easy option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500"/>
                                        <p:tgtEl>
                                          <p:spTgt spid="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childTnLst>
                          </p:cTn>
                        </p:par>
                        <p:par>
                          <p:cTn id="54" fill="hold">
                            <p:stCondLst>
                              <p:cond delay="2500"/>
                            </p:stCondLst>
                            <p:childTnLst>
                              <p:par>
                                <p:cTn id="55" presetID="10"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Effect transition="in" filter="fade">
                                      <p:cBhvr>
                                        <p:cTn id="63" dur="500"/>
                                        <p:tgtEl>
                                          <p:spTgt spid="49"/>
                                        </p:tgtEl>
                                      </p:cBhvr>
                                    </p:animEffect>
                                  </p:childTnLst>
                                </p:cTn>
                              </p:par>
                            </p:childTnLst>
                          </p:cTn>
                        </p:par>
                        <p:par>
                          <p:cTn id="64" fill="hold">
                            <p:stCondLst>
                              <p:cond delay="3000"/>
                            </p:stCondLst>
                            <p:childTnLst>
                              <p:par>
                                <p:cTn id="65" presetID="10"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0"/>
                                        </p:tgtEl>
                                        <p:attrNameLst>
                                          <p:attrName>style.visibility</p:attrName>
                                        </p:attrNameLst>
                                      </p:cBhvr>
                                      <p:to>
                                        <p:strVal val="visible"/>
                                      </p:to>
                                    </p:set>
                                    <p:animEffect transition="in" filter="fade">
                                      <p:cBhvr>
                                        <p:cTn id="73" dur="500"/>
                                        <p:tgtEl>
                                          <p:spTgt spid="50"/>
                                        </p:tgtEl>
                                      </p:cBhvr>
                                    </p:animEffect>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fade">
                                      <p:cBhvr>
                                        <p:cTn id="77" dur="500"/>
                                        <p:tgtEl>
                                          <p:spTgt spid="51"/>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500"/>
                                        <p:tgtEl>
                                          <p:spTgt spid="42"/>
                                        </p:tgtEl>
                                      </p:cBhvr>
                                    </p:animEffect>
                                  </p:childTnLst>
                                </p:cTn>
                              </p:par>
                            </p:childTnLst>
                          </p:cTn>
                        </p:par>
                        <p:par>
                          <p:cTn id="84" fill="hold">
                            <p:stCondLst>
                              <p:cond delay="4000"/>
                            </p:stCondLst>
                            <p:childTnLst>
                              <p:par>
                                <p:cTn id="85" presetID="10" presetClass="entr" presetSubtype="0" fill="hold"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Effect transition="in" filter="fade">
                                      <p:cBhvr>
                                        <p:cTn id="90" dur="500"/>
                                        <p:tgtEl>
                                          <p:spTgt spid="41"/>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Effect transition="in" filter="fade">
                                      <p:cBhvr>
                                        <p:cTn id="9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animBg="1"/>
      <p:bldP spid="44" grpId="0"/>
      <p:bldP spid="45" grpId="0"/>
      <p:bldP spid="46" grpId="0"/>
      <p:bldP spid="47" grpId="0"/>
      <p:bldP spid="48" grpId="0"/>
      <p:bldP spid="49" grpId="0"/>
      <p:bldP spid="50" grpId="0"/>
      <p:bldP spid="51" grpId="0"/>
      <p:bldP spid="5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grpSp>
        <p:nvGrpSpPr>
          <p:cNvPr id="7" name="Group 7"/>
          <p:cNvGrpSpPr/>
          <p:nvPr/>
        </p:nvGrpSpPr>
        <p:grpSpPr>
          <a:xfrm>
            <a:off x="1976267" y="2920179"/>
            <a:ext cx="3086100" cy="3086100"/>
            <a:chOff x="0" y="0"/>
            <a:chExt cx="812800" cy="812800"/>
          </a:xfrm>
        </p:grpSpPr>
        <p:sp>
          <p:nvSpPr>
            <p:cNvPr id="8" name="Freeform 8"/>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9" name="TextBox 9"/>
            <p:cNvSpPr txBox="1"/>
            <p:nvPr/>
          </p:nvSpPr>
          <p:spPr>
            <a:xfrm>
              <a:off x="0" y="0"/>
              <a:ext cx="812800" cy="812800"/>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Equivalent to:</a:t>
              </a:r>
            </a:p>
            <a:p>
              <a:pPr algn="ctr" defTabSz="1371600">
                <a:lnSpc>
                  <a:spcPts val="2999"/>
                </a:lnSpc>
                <a:buClrTx/>
              </a:pPr>
              <a:endParaRPr lang="en-US" sz="3000" kern="1200" dirty="0">
                <a:latin typeface="Lato 1 Bold"/>
                <a:ea typeface="Lato 1 Bold"/>
                <a:cs typeface="Lato 1 Bold"/>
                <a:sym typeface="Lato 1 Bold"/>
              </a:endParaRPr>
            </a:p>
            <a:p>
              <a:pPr algn="ctr" defTabSz="1371600">
                <a:lnSpc>
                  <a:spcPts val="2999"/>
                </a:lnSpc>
                <a:buClrTx/>
              </a:pPr>
              <a:r>
                <a:rPr lang="en-US" sz="3000" kern="1200" dirty="0">
                  <a:latin typeface="Lato 1"/>
                  <a:ea typeface="Lato 1"/>
                  <a:cs typeface="Lato 1"/>
                  <a:sym typeface="Lato 1"/>
                </a:rPr>
                <a:t>5 GCSE passes at grade 9-4 (A*-C)</a:t>
              </a:r>
            </a:p>
          </p:txBody>
        </p:sp>
      </p:grpSp>
      <p:grpSp>
        <p:nvGrpSpPr>
          <p:cNvPr id="10" name="Group 10"/>
          <p:cNvGrpSpPr/>
          <p:nvPr/>
        </p:nvGrpSpPr>
        <p:grpSpPr>
          <a:xfrm>
            <a:off x="2332996" y="2504444"/>
            <a:ext cx="2372645" cy="831471"/>
            <a:chOff x="0" y="0"/>
            <a:chExt cx="624894" cy="218988"/>
          </a:xfrm>
        </p:grpSpPr>
        <p:sp>
          <p:nvSpPr>
            <p:cNvPr id="11" name="Freeform 11"/>
            <p:cNvSpPr/>
            <p:nvPr/>
          </p:nvSpPr>
          <p:spPr>
            <a:xfrm>
              <a:off x="0" y="0"/>
              <a:ext cx="624894" cy="218988"/>
            </a:xfrm>
            <a:custGeom>
              <a:avLst/>
              <a:gdLst/>
              <a:ahLst/>
              <a:cxnLst/>
              <a:rect l="l" t="t" r="r" b="b"/>
              <a:pathLst>
                <a:path w="624894" h="218988">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A8A8"/>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2" name="TextBox 12"/>
            <p:cNvSpPr txBox="1"/>
            <p:nvPr/>
          </p:nvSpPr>
          <p:spPr>
            <a:xfrm>
              <a:off x="0" y="0"/>
              <a:ext cx="624894" cy="218988"/>
            </a:xfrm>
            <a:prstGeom prst="rect">
              <a:avLst/>
            </a:prstGeom>
          </p:spPr>
          <p:txBody>
            <a:bodyPr lIns="50801" tIns="50801" rIns="50801" bIns="50801" rtlCol="0" anchor="ctr"/>
            <a:lstStyle/>
            <a:p>
              <a:pPr algn="ctr" defTabSz="1371600">
                <a:lnSpc>
                  <a:spcPts val="2999"/>
                </a:lnSpc>
                <a:buClrTx/>
              </a:pPr>
              <a:r>
                <a:rPr lang="en-US" sz="3000" kern="1200" dirty="0">
                  <a:solidFill>
                    <a:srgbClr val="FFFFFF"/>
                  </a:solidFill>
                  <a:latin typeface="Lato 1 Bold"/>
                  <a:ea typeface="Lato 1 Bold"/>
                  <a:cs typeface="Lato 1 Bold"/>
                  <a:sym typeface="Lato 1 Bold"/>
                </a:rPr>
                <a:t>Intermediate</a:t>
              </a:r>
            </a:p>
          </p:txBody>
        </p:sp>
      </p:grpSp>
      <p:grpSp>
        <p:nvGrpSpPr>
          <p:cNvPr id="13" name="Group 13"/>
          <p:cNvGrpSpPr/>
          <p:nvPr/>
        </p:nvGrpSpPr>
        <p:grpSpPr>
          <a:xfrm>
            <a:off x="5646168" y="2920179"/>
            <a:ext cx="3086100" cy="3086100"/>
            <a:chOff x="0" y="0"/>
            <a:chExt cx="812800" cy="812800"/>
          </a:xfrm>
        </p:grpSpPr>
        <p:sp>
          <p:nvSpPr>
            <p:cNvPr id="14" name="Freeform 14"/>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5" name="TextBox 15"/>
            <p:cNvSpPr txBox="1"/>
            <p:nvPr/>
          </p:nvSpPr>
          <p:spPr>
            <a:xfrm>
              <a:off x="0" y="0"/>
              <a:ext cx="812800" cy="812800"/>
            </a:xfrm>
            <a:prstGeom prst="rect">
              <a:avLst/>
            </a:prstGeom>
          </p:spPr>
          <p:txBody>
            <a:bodyPr lIns="50801" tIns="50801" rIns="50801" bIns="50801" rtlCol="0" anchor="ctr"/>
            <a:lstStyle/>
            <a:p>
              <a:pPr algn="ctr" defTabSz="1371600">
                <a:lnSpc>
                  <a:spcPts val="2999"/>
                </a:lnSpc>
                <a:buClrTx/>
              </a:pPr>
              <a:br>
                <a:rPr lang="en-US" sz="3000" kern="1200" dirty="0">
                  <a:latin typeface="Lato 1 Bold"/>
                  <a:ea typeface="Lato 1 Bold"/>
                  <a:cs typeface="Lato 1 Bold"/>
                  <a:sym typeface="Lato 1 Bold"/>
                </a:rPr>
              </a:br>
              <a:r>
                <a:rPr lang="en-US" sz="3000" kern="1200" dirty="0">
                  <a:latin typeface="Lato 1 Bold"/>
                  <a:ea typeface="Lato 1 Bold"/>
                  <a:cs typeface="Lato 1 Bold"/>
                  <a:sym typeface="Lato 1 Bold"/>
                </a:rPr>
                <a:t>Equivalent to:</a:t>
              </a:r>
            </a:p>
            <a:p>
              <a:pPr algn="ctr" defTabSz="1371600">
                <a:lnSpc>
                  <a:spcPts val="2999"/>
                </a:lnSpc>
                <a:buClrTx/>
              </a:pPr>
              <a:endParaRPr lang="en-US" sz="3000" kern="1200" dirty="0">
                <a:latin typeface="Lato 1 Bold"/>
                <a:ea typeface="Lato 1 Bold"/>
                <a:cs typeface="Lato 1 Bold"/>
                <a:sym typeface="Lato 1 Bold"/>
              </a:endParaRPr>
            </a:p>
            <a:p>
              <a:pPr algn="ctr" defTabSz="1371600">
                <a:lnSpc>
                  <a:spcPts val="2999"/>
                </a:lnSpc>
                <a:buClrTx/>
              </a:pPr>
              <a:r>
                <a:rPr lang="en-US" sz="3000" kern="1200" dirty="0">
                  <a:latin typeface="Lato 1"/>
                  <a:ea typeface="Lato 1"/>
                  <a:cs typeface="Lato 1"/>
                  <a:sym typeface="Lato 1"/>
                </a:rPr>
                <a:t>2 A levels / </a:t>
              </a:r>
            </a:p>
            <a:p>
              <a:pPr algn="ctr" defTabSz="1371600">
                <a:lnSpc>
                  <a:spcPts val="2999"/>
                </a:lnSpc>
                <a:buClrTx/>
              </a:pPr>
              <a:r>
                <a:rPr lang="en-US" sz="3000" kern="1200" dirty="0">
                  <a:latin typeface="Lato 1"/>
                  <a:ea typeface="Lato 1"/>
                  <a:cs typeface="Lato 1"/>
                  <a:sym typeface="Lato 1"/>
                </a:rPr>
                <a:t>International Baccalaureate</a:t>
              </a:r>
            </a:p>
          </p:txBody>
        </p:sp>
      </p:grpSp>
      <p:grpSp>
        <p:nvGrpSpPr>
          <p:cNvPr id="16" name="Group 16"/>
          <p:cNvGrpSpPr/>
          <p:nvPr/>
        </p:nvGrpSpPr>
        <p:grpSpPr>
          <a:xfrm>
            <a:off x="6002897" y="2504444"/>
            <a:ext cx="2372645" cy="831471"/>
            <a:chOff x="0" y="0"/>
            <a:chExt cx="624894" cy="218988"/>
          </a:xfrm>
        </p:grpSpPr>
        <p:sp>
          <p:nvSpPr>
            <p:cNvPr id="17" name="Freeform 17"/>
            <p:cNvSpPr/>
            <p:nvPr/>
          </p:nvSpPr>
          <p:spPr>
            <a:xfrm>
              <a:off x="0" y="0"/>
              <a:ext cx="624894" cy="218988"/>
            </a:xfrm>
            <a:custGeom>
              <a:avLst/>
              <a:gdLst/>
              <a:ahLst/>
              <a:cxnLst/>
              <a:rect l="l" t="t" r="r" b="b"/>
              <a:pathLst>
                <a:path w="624894" h="218988">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FF5757"/>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8" name="TextBox 18"/>
            <p:cNvSpPr txBox="1"/>
            <p:nvPr/>
          </p:nvSpPr>
          <p:spPr>
            <a:xfrm>
              <a:off x="0" y="0"/>
              <a:ext cx="624894" cy="218988"/>
            </a:xfrm>
            <a:prstGeom prst="rect">
              <a:avLst/>
            </a:prstGeom>
          </p:spPr>
          <p:txBody>
            <a:bodyPr lIns="50801" tIns="50801" rIns="50801" bIns="50801" rtlCol="0" anchor="ctr"/>
            <a:lstStyle/>
            <a:p>
              <a:pPr algn="ctr" defTabSz="1371600">
                <a:lnSpc>
                  <a:spcPts val="2999"/>
                </a:lnSpc>
                <a:buClrTx/>
              </a:pPr>
              <a:r>
                <a:rPr lang="en-US" sz="3000" kern="1200" dirty="0">
                  <a:solidFill>
                    <a:srgbClr val="FFFFFF"/>
                  </a:solidFill>
                  <a:latin typeface="Lato 1 Bold"/>
                  <a:ea typeface="Lato 1 Bold"/>
                  <a:cs typeface="Lato 1 Bold"/>
                  <a:sym typeface="Lato 1 Bold"/>
                </a:rPr>
                <a:t>Advanced</a:t>
              </a:r>
            </a:p>
          </p:txBody>
        </p:sp>
      </p:grpSp>
      <p:grpSp>
        <p:nvGrpSpPr>
          <p:cNvPr id="19" name="Group 19"/>
          <p:cNvGrpSpPr/>
          <p:nvPr/>
        </p:nvGrpSpPr>
        <p:grpSpPr>
          <a:xfrm>
            <a:off x="2332996" y="6307783"/>
            <a:ext cx="2372645" cy="579755"/>
            <a:chOff x="0" y="0"/>
            <a:chExt cx="624894" cy="152693"/>
          </a:xfrm>
        </p:grpSpPr>
        <p:sp>
          <p:nvSpPr>
            <p:cNvPr id="20" name="Freeform 20"/>
            <p:cNvSpPr/>
            <p:nvPr/>
          </p:nvSpPr>
          <p:spPr>
            <a:xfrm>
              <a:off x="0" y="0"/>
              <a:ext cx="624894" cy="152693"/>
            </a:xfrm>
            <a:custGeom>
              <a:avLst/>
              <a:gdLst/>
              <a:ahLst/>
              <a:cxnLst/>
              <a:rect l="l" t="t" r="r" b="b"/>
              <a:pathLst>
                <a:path w="624894" h="152693">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1" name="TextBox 21"/>
            <p:cNvSpPr txBox="1"/>
            <p:nvPr/>
          </p:nvSpPr>
          <p:spPr>
            <a:xfrm>
              <a:off x="0" y="0"/>
              <a:ext cx="624894" cy="152693"/>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Level 2</a:t>
              </a:r>
            </a:p>
          </p:txBody>
        </p:sp>
      </p:grpSp>
      <p:grpSp>
        <p:nvGrpSpPr>
          <p:cNvPr id="22" name="Group 22"/>
          <p:cNvGrpSpPr/>
          <p:nvPr/>
        </p:nvGrpSpPr>
        <p:grpSpPr>
          <a:xfrm>
            <a:off x="6002897" y="6307783"/>
            <a:ext cx="2372645" cy="579755"/>
            <a:chOff x="0" y="0"/>
            <a:chExt cx="624894" cy="152693"/>
          </a:xfrm>
        </p:grpSpPr>
        <p:sp>
          <p:nvSpPr>
            <p:cNvPr id="23" name="Freeform 23"/>
            <p:cNvSpPr/>
            <p:nvPr/>
          </p:nvSpPr>
          <p:spPr>
            <a:xfrm>
              <a:off x="0" y="0"/>
              <a:ext cx="624894" cy="152693"/>
            </a:xfrm>
            <a:custGeom>
              <a:avLst/>
              <a:gdLst/>
              <a:ahLst/>
              <a:cxnLst/>
              <a:rect l="l" t="t" r="r" b="b"/>
              <a:pathLst>
                <a:path w="624894" h="152693">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4" name="TextBox 24"/>
            <p:cNvSpPr txBox="1"/>
            <p:nvPr/>
          </p:nvSpPr>
          <p:spPr>
            <a:xfrm>
              <a:off x="0" y="0"/>
              <a:ext cx="624894" cy="152693"/>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Level 3</a:t>
              </a:r>
            </a:p>
          </p:txBody>
        </p:sp>
      </p:grpSp>
      <p:grpSp>
        <p:nvGrpSpPr>
          <p:cNvPr id="25" name="Group 25"/>
          <p:cNvGrpSpPr/>
          <p:nvPr/>
        </p:nvGrpSpPr>
        <p:grpSpPr>
          <a:xfrm>
            <a:off x="9313293" y="2920179"/>
            <a:ext cx="3086100" cy="3086100"/>
            <a:chOff x="0" y="0"/>
            <a:chExt cx="812800" cy="812800"/>
          </a:xfrm>
        </p:grpSpPr>
        <p:sp>
          <p:nvSpPr>
            <p:cNvPr id="26" name="Freeform 26"/>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7" name="TextBox 27"/>
            <p:cNvSpPr txBox="1"/>
            <p:nvPr/>
          </p:nvSpPr>
          <p:spPr>
            <a:xfrm>
              <a:off x="0" y="0"/>
              <a:ext cx="812800" cy="812800"/>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Equivalent to:</a:t>
              </a:r>
            </a:p>
            <a:p>
              <a:pPr algn="ctr" defTabSz="1371600">
                <a:lnSpc>
                  <a:spcPts val="2999"/>
                </a:lnSpc>
                <a:buClrTx/>
              </a:pPr>
              <a:endParaRPr lang="en-US" sz="3000" kern="1200" dirty="0">
                <a:latin typeface="Lato 1 Bold"/>
                <a:ea typeface="Lato 1 Bold"/>
                <a:cs typeface="Lato 1 Bold"/>
                <a:sym typeface="Lato 1 Bold"/>
              </a:endParaRPr>
            </a:p>
            <a:p>
              <a:pPr algn="ctr" defTabSz="1371600">
                <a:lnSpc>
                  <a:spcPts val="2999"/>
                </a:lnSpc>
                <a:buClrTx/>
              </a:pPr>
              <a:r>
                <a:rPr lang="en-US" sz="3000" kern="1200" dirty="0">
                  <a:latin typeface="Lato 1"/>
                  <a:ea typeface="Lato 1"/>
                  <a:cs typeface="Lato 1"/>
                  <a:sym typeface="Lato 1"/>
                </a:rPr>
                <a:t>Foundation degree and above</a:t>
              </a:r>
            </a:p>
          </p:txBody>
        </p:sp>
      </p:grpSp>
      <p:grpSp>
        <p:nvGrpSpPr>
          <p:cNvPr id="28" name="Group 28"/>
          <p:cNvGrpSpPr/>
          <p:nvPr/>
        </p:nvGrpSpPr>
        <p:grpSpPr>
          <a:xfrm>
            <a:off x="9670022" y="2504444"/>
            <a:ext cx="2372645" cy="831471"/>
            <a:chOff x="0" y="0"/>
            <a:chExt cx="624894" cy="218988"/>
          </a:xfrm>
        </p:grpSpPr>
        <p:sp>
          <p:nvSpPr>
            <p:cNvPr id="29" name="Freeform 29"/>
            <p:cNvSpPr/>
            <p:nvPr/>
          </p:nvSpPr>
          <p:spPr>
            <a:xfrm>
              <a:off x="0" y="0"/>
              <a:ext cx="624894" cy="218988"/>
            </a:xfrm>
            <a:custGeom>
              <a:avLst/>
              <a:gdLst/>
              <a:ahLst/>
              <a:cxnLst/>
              <a:rect l="l" t="t" r="r" b="b"/>
              <a:pathLst>
                <a:path w="624894" h="218988">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525E9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0" name="TextBox 30"/>
            <p:cNvSpPr txBox="1"/>
            <p:nvPr/>
          </p:nvSpPr>
          <p:spPr>
            <a:xfrm>
              <a:off x="0" y="0"/>
              <a:ext cx="624894" cy="218988"/>
            </a:xfrm>
            <a:prstGeom prst="rect">
              <a:avLst/>
            </a:prstGeom>
          </p:spPr>
          <p:txBody>
            <a:bodyPr lIns="50801" tIns="50801" rIns="50801" bIns="50801" rtlCol="0" anchor="ctr"/>
            <a:lstStyle/>
            <a:p>
              <a:pPr algn="ctr" defTabSz="1371600">
                <a:lnSpc>
                  <a:spcPts val="2999"/>
                </a:lnSpc>
                <a:buClrTx/>
              </a:pPr>
              <a:r>
                <a:rPr lang="en-US" sz="3000" kern="1200" dirty="0">
                  <a:solidFill>
                    <a:srgbClr val="FFFFFF"/>
                  </a:solidFill>
                  <a:latin typeface="Lato 1 Bold"/>
                  <a:ea typeface="Lato 1 Bold"/>
                  <a:cs typeface="Lato 1 Bold"/>
                  <a:sym typeface="Lato 1 Bold"/>
                </a:rPr>
                <a:t>Higher</a:t>
              </a:r>
            </a:p>
          </p:txBody>
        </p:sp>
      </p:grpSp>
      <p:grpSp>
        <p:nvGrpSpPr>
          <p:cNvPr id="31" name="Group 31"/>
          <p:cNvGrpSpPr/>
          <p:nvPr/>
        </p:nvGrpSpPr>
        <p:grpSpPr>
          <a:xfrm>
            <a:off x="9670022" y="6307783"/>
            <a:ext cx="2372645" cy="579755"/>
            <a:chOff x="0" y="0"/>
            <a:chExt cx="624894" cy="152693"/>
          </a:xfrm>
        </p:grpSpPr>
        <p:sp>
          <p:nvSpPr>
            <p:cNvPr id="32" name="Freeform 32"/>
            <p:cNvSpPr/>
            <p:nvPr/>
          </p:nvSpPr>
          <p:spPr>
            <a:xfrm>
              <a:off x="0" y="0"/>
              <a:ext cx="624894" cy="152693"/>
            </a:xfrm>
            <a:custGeom>
              <a:avLst/>
              <a:gdLst/>
              <a:ahLst/>
              <a:cxnLst/>
              <a:rect l="l" t="t" r="r" b="b"/>
              <a:pathLst>
                <a:path w="624894" h="152693">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3" name="TextBox 33"/>
            <p:cNvSpPr txBox="1"/>
            <p:nvPr/>
          </p:nvSpPr>
          <p:spPr>
            <a:xfrm>
              <a:off x="0" y="0"/>
              <a:ext cx="624894" cy="152693"/>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Levels 4-7</a:t>
              </a:r>
            </a:p>
          </p:txBody>
        </p:sp>
      </p:grpSp>
      <p:grpSp>
        <p:nvGrpSpPr>
          <p:cNvPr id="34" name="Group 34"/>
          <p:cNvGrpSpPr/>
          <p:nvPr/>
        </p:nvGrpSpPr>
        <p:grpSpPr>
          <a:xfrm>
            <a:off x="12980418" y="2920179"/>
            <a:ext cx="3086100" cy="3086100"/>
            <a:chOff x="0" y="0"/>
            <a:chExt cx="812800" cy="812800"/>
          </a:xfrm>
        </p:grpSpPr>
        <p:sp>
          <p:nvSpPr>
            <p:cNvPr id="35" name="Freeform 35"/>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6" name="TextBox 36"/>
            <p:cNvSpPr txBox="1"/>
            <p:nvPr/>
          </p:nvSpPr>
          <p:spPr>
            <a:xfrm>
              <a:off x="0" y="0"/>
              <a:ext cx="812800" cy="812800"/>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Equivalent to:</a:t>
              </a:r>
            </a:p>
            <a:p>
              <a:pPr algn="ctr" defTabSz="1371600">
                <a:lnSpc>
                  <a:spcPts val="2999"/>
                </a:lnSpc>
                <a:buClrTx/>
              </a:pPr>
              <a:endParaRPr lang="en-US" sz="3000" kern="1200" dirty="0">
                <a:latin typeface="Lato 1 Bold"/>
                <a:ea typeface="Lato 1 Bold"/>
                <a:cs typeface="Lato 1 Bold"/>
                <a:sym typeface="Lato 1 Bold"/>
              </a:endParaRPr>
            </a:p>
            <a:p>
              <a:pPr algn="ctr" defTabSz="1371600">
                <a:lnSpc>
                  <a:spcPts val="2999"/>
                </a:lnSpc>
                <a:buClrTx/>
              </a:pPr>
              <a:r>
                <a:rPr lang="en-US" sz="3000" kern="1200" dirty="0">
                  <a:latin typeface="Lato 1"/>
                  <a:ea typeface="Lato 1"/>
                  <a:cs typeface="Lato 1"/>
                  <a:sym typeface="Lato 1"/>
                </a:rPr>
                <a:t>Bachelors or </a:t>
              </a:r>
            </a:p>
            <a:p>
              <a:pPr algn="ctr" defTabSz="1371600">
                <a:lnSpc>
                  <a:spcPts val="2999"/>
                </a:lnSpc>
                <a:buClrTx/>
              </a:pPr>
              <a:r>
                <a:rPr lang="en-US" sz="3000" kern="1200" dirty="0">
                  <a:latin typeface="Lato 1"/>
                  <a:ea typeface="Lato 1"/>
                  <a:cs typeface="Lato 1"/>
                  <a:sym typeface="Lato 1"/>
                </a:rPr>
                <a:t>masters degree</a:t>
              </a:r>
            </a:p>
          </p:txBody>
        </p:sp>
      </p:grpSp>
      <p:grpSp>
        <p:nvGrpSpPr>
          <p:cNvPr id="37" name="Group 37"/>
          <p:cNvGrpSpPr/>
          <p:nvPr/>
        </p:nvGrpSpPr>
        <p:grpSpPr>
          <a:xfrm>
            <a:off x="13337147" y="2504444"/>
            <a:ext cx="2372645" cy="831471"/>
            <a:chOff x="0" y="0"/>
            <a:chExt cx="624894" cy="218988"/>
          </a:xfrm>
        </p:grpSpPr>
        <p:sp>
          <p:nvSpPr>
            <p:cNvPr id="38" name="Freeform 38"/>
            <p:cNvSpPr/>
            <p:nvPr/>
          </p:nvSpPr>
          <p:spPr>
            <a:xfrm>
              <a:off x="0" y="0"/>
              <a:ext cx="624894" cy="218988"/>
            </a:xfrm>
            <a:custGeom>
              <a:avLst/>
              <a:gdLst/>
              <a:ahLst/>
              <a:cxnLst/>
              <a:rect l="l" t="t" r="r" b="b"/>
              <a:pathLst>
                <a:path w="624894" h="218988">
                  <a:moveTo>
                    <a:pt x="109494" y="0"/>
                  </a:moveTo>
                  <a:lnTo>
                    <a:pt x="515400" y="0"/>
                  </a:lnTo>
                  <a:cubicBezTo>
                    <a:pt x="544440" y="0"/>
                    <a:pt x="572290" y="11536"/>
                    <a:pt x="592824" y="32070"/>
                  </a:cubicBezTo>
                  <a:cubicBezTo>
                    <a:pt x="613358" y="52604"/>
                    <a:pt x="624894" y="80455"/>
                    <a:pt x="624894" y="109494"/>
                  </a:cubicBezTo>
                  <a:lnTo>
                    <a:pt x="624894" y="109494"/>
                  </a:lnTo>
                  <a:cubicBezTo>
                    <a:pt x="624894" y="138534"/>
                    <a:pt x="613358" y="166384"/>
                    <a:pt x="592824" y="186918"/>
                  </a:cubicBezTo>
                  <a:cubicBezTo>
                    <a:pt x="572290" y="207452"/>
                    <a:pt x="544440" y="218988"/>
                    <a:pt x="515400"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6992"/>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9" name="TextBox 39"/>
            <p:cNvSpPr txBox="1"/>
            <p:nvPr/>
          </p:nvSpPr>
          <p:spPr>
            <a:xfrm>
              <a:off x="0" y="0"/>
              <a:ext cx="624894" cy="218988"/>
            </a:xfrm>
            <a:prstGeom prst="rect">
              <a:avLst/>
            </a:prstGeom>
          </p:spPr>
          <p:txBody>
            <a:bodyPr lIns="50801" tIns="50801" rIns="50801" bIns="50801" rtlCol="0" anchor="ctr"/>
            <a:lstStyle/>
            <a:p>
              <a:pPr algn="ctr" defTabSz="1371600">
                <a:lnSpc>
                  <a:spcPts val="2999"/>
                </a:lnSpc>
                <a:buClrTx/>
              </a:pPr>
              <a:r>
                <a:rPr lang="en-US" sz="3000" kern="1200" dirty="0">
                  <a:solidFill>
                    <a:srgbClr val="FFFFFF"/>
                  </a:solidFill>
                  <a:latin typeface="Lato 1 Bold"/>
                  <a:ea typeface="Lato 1 Bold"/>
                  <a:cs typeface="Lato 1 Bold"/>
                  <a:sym typeface="Lato 1 Bold"/>
                </a:rPr>
                <a:t>Degree</a:t>
              </a:r>
            </a:p>
          </p:txBody>
        </p:sp>
      </p:grpSp>
      <p:grpSp>
        <p:nvGrpSpPr>
          <p:cNvPr id="40" name="Group 40"/>
          <p:cNvGrpSpPr/>
          <p:nvPr/>
        </p:nvGrpSpPr>
        <p:grpSpPr>
          <a:xfrm>
            <a:off x="13337147" y="6307783"/>
            <a:ext cx="2372645" cy="579755"/>
            <a:chOff x="0" y="0"/>
            <a:chExt cx="624894" cy="152693"/>
          </a:xfrm>
        </p:grpSpPr>
        <p:sp>
          <p:nvSpPr>
            <p:cNvPr id="41" name="Freeform 41"/>
            <p:cNvSpPr/>
            <p:nvPr/>
          </p:nvSpPr>
          <p:spPr>
            <a:xfrm>
              <a:off x="0" y="0"/>
              <a:ext cx="624894" cy="152693"/>
            </a:xfrm>
            <a:custGeom>
              <a:avLst/>
              <a:gdLst/>
              <a:ahLst/>
              <a:cxnLst/>
              <a:rect l="l" t="t" r="r" b="b"/>
              <a:pathLst>
                <a:path w="624894" h="152693">
                  <a:moveTo>
                    <a:pt x="76346" y="0"/>
                  </a:moveTo>
                  <a:lnTo>
                    <a:pt x="548548" y="0"/>
                  </a:lnTo>
                  <a:cubicBezTo>
                    <a:pt x="590713" y="0"/>
                    <a:pt x="624894" y="34181"/>
                    <a:pt x="624894" y="76346"/>
                  </a:cubicBezTo>
                  <a:lnTo>
                    <a:pt x="624894" y="76346"/>
                  </a:lnTo>
                  <a:cubicBezTo>
                    <a:pt x="624894" y="96595"/>
                    <a:pt x="616850" y="116014"/>
                    <a:pt x="602533" y="130331"/>
                  </a:cubicBezTo>
                  <a:cubicBezTo>
                    <a:pt x="588215" y="144649"/>
                    <a:pt x="568796" y="152693"/>
                    <a:pt x="548548"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2" name="TextBox 42"/>
            <p:cNvSpPr txBox="1"/>
            <p:nvPr/>
          </p:nvSpPr>
          <p:spPr>
            <a:xfrm>
              <a:off x="0" y="0"/>
              <a:ext cx="624894" cy="152693"/>
            </a:xfrm>
            <a:prstGeom prst="rect">
              <a:avLst/>
            </a:prstGeom>
          </p:spPr>
          <p:txBody>
            <a:bodyPr lIns="50801" tIns="50801" rIns="50801" bIns="50801" rtlCol="0" anchor="ctr"/>
            <a:lstStyle/>
            <a:p>
              <a:pPr algn="ctr" defTabSz="1371600">
                <a:lnSpc>
                  <a:spcPts val="2999"/>
                </a:lnSpc>
                <a:buClrTx/>
              </a:pPr>
              <a:r>
                <a:rPr lang="en-US" sz="3000" kern="1200" dirty="0">
                  <a:latin typeface="Lato 1 Bold"/>
                  <a:ea typeface="Lato 1 Bold"/>
                  <a:cs typeface="Lato 1 Bold"/>
                  <a:sym typeface="Lato 1 Bold"/>
                </a:rPr>
                <a:t>Levels 6 &amp; 7</a:t>
              </a:r>
            </a:p>
          </p:txBody>
        </p:sp>
      </p:grpSp>
      <p:sp>
        <p:nvSpPr>
          <p:cNvPr id="43" name="Freeform 43"/>
          <p:cNvSpPr/>
          <p:nvPr/>
        </p:nvSpPr>
        <p:spPr>
          <a:xfrm rot="-7699034">
            <a:off x="6765550" y="7553945"/>
            <a:ext cx="681419" cy="1287905"/>
          </a:xfrm>
          <a:custGeom>
            <a:avLst/>
            <a:gdLst/>
            <a:ahLst/>
            <a:cxnLst/>
            <a:rect l="l" t="t" r="r" b="b"/>
            <a:pathLst>
              <a:path w="681418" h="1287904">
                <a:moveTo>
                  <a:pt x="0" y="0"/>
                </a:moveTo>
                <a:lnTo>
                  <a:pt x="681418" y="0"/>
                </a:lnTo>
                <a:lnTo>
                  <a:pt x="681418" y="1287904"/>
                </a:lnTo>
                <a:lnTo>
                  <a:pt x="0" y="128790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4" name="TextBox 44"/>
          <p:cNvSpPr txBox="1"/>
          <p:nvPr/>
        </p:nvSpPr>
        <p:spPr>
          <a:xfrm>
            <a:off x="1028259" y="1011632"/>
            <a:ext cx="12813003" cy="713016"/>
          </a:xfrm>
          <a:prstGeom prst="rect">
            <a:avLst/>
          </a:prstGeom>
        </p:spPr>
        <p:txBody>
          <a:bodyPr lIns="0" tIns="0" rIns="0" bIns="0" rtlCol="0" anchor="t">
            <a:spAutoFit/>
          </a:bodyPr>
          <a:lstStyle/>
          <a:p>
            <a:pPr defTabSz="1371600">
              <a:lnSpc>
                <a:spcPts val="5250"/>
              </a:lnSpc>
              <a:buClrTx/>
            </a:pPr>
            <a:r>
              <a:rPr lang="en-US" sz="6999" kern="1200">
                <a:solidFill>
                  <a:srgbClr val="010A4F"/>
                </a:solidFill>
                <a:latin typeface="Lato 1 Bold"/>
                <a:ea typeface="Lato 1 Bold"/>
                <a:cs typeface="Lato 1 Bold"/>
                <a:sym typeface="Lato 1 Bold"/>
              </a:rPr>
              <a:t>Levels of apprenticeships</a:t>
            </a:r>
          </a:p>
        </p:txBody>
      </p:sp>
      <p:sp>
        <p:nvSpPr>
          <p:cNvPr id="45" name="Freeform 45"/>
          <p:cNvSpPr/>
          <p:nvPr/>
        </p:nvSpPr>
        <p:spPr>
          <a:xfrm rot="-7699034">
            <a:off x="10432675" y="7553945"/>
            <a:ext cx="681419" cy="1287905"/>
          </a:xfrm>
          <a:custGeom>
            <a:avLst/>
            <a:gdLst/>
            <a:ahLst/>
            <a:cxnLst/>
            <a:rect l="l" t="t" r="r" b="b"/>
            <a:pathLst>
              <a:path w="681418" h="1287904">
                <a:moveTo>
                  <a:pt x="0" y="0"/>
                </a:moveTo>
                <a:lnTo>
                  <a:pt x="681418" y="0"/>
                </a:lnTo>
                <a:lnTo>
                  <a:pt x="681418" y="1287904"/>
                </a:lnTo>
                <a:lnTo>
                  <a:pt x="0" y="128790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6" name="Freeform 46"/>
          <p:cNvSpPr/>
          <p:nvPr/>
        </p:nvSpPr>
        <p:spPr>
          <a:xfrm rot="-7699034">
            <a:off x="14099800" y="7591318"/>
            <a:ext cx="681419" cy="1287905"/>
          </a:xfrm>
          <a:custGeom>
            <a:avLst/>
            <a:gdLst/>
            <a:ahLst/>
            <a:cxnLst/>
            <a:rect l="l" t="t" r="r" b="b"/>
            <a:pathLst>
              <a:path w="681418" h="1287904">
                <a:moveTo>
                  <a:pt x="0" y="0"/>
                </a:moveTo>
                <a:lnTo>
                  <a:pt x="681418" y="0"/>
                </a:lnTo>
                <a:lnTo>
                  <a:pt x="681418" y="1287903"/>
                </a:lnTo>
                <a:lnTo>
                  <a:pt x="0" y="128790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7" name="Freeform 47"/>
          <p:cNvSpPr/>
          <p:nvPr/>
        </p:nvSpPr>
        <p:spPr>
          <a:xfrm rot="-7699034">
            <a:off x="3093797" y="7467875"/>
            <a:ext cx="681419" cy="1287905"/>
          </a:xfrm>
          <a:custGeom>
            <a:avLst/>
            <a:gdLst/>
            <a:ahLst/>
            <a:cxnLst/>
            <a:rect l="l" t="t" r="r" b="b"/>
            <a:pathLst>
              <a:path w="681418" h="1287904">
                <a:moveTo>
                  <a:pt x="0" y="0"/>
                </a:moveTo>
                <a:lnTo>
                  <a:pt x="681419" y="0"/>
                </a:lnTo>
                <a:lnTo>
                  <a:pt x="681419" y="1287904"/>
                </a:lnTo>
                <a:lnTo>
                  <a:pt x="0" y="128790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10" presetClass="entr" presetSubtype="0"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1000"/>
                                        <p:tgtEl>
                                          <p:spTgt spid="47"/>
                                        </p:tgtEl>
                                      </p:cBhvr>
                                    </p:animEffect>
                                    <p:anim calcmode="lin" valueType="num">
                                      <p:cBhvr>
                                        <p:cTn id="49" dur="1000" fill="hold"/>
                                        <p:tgtEl>
                                          <p:spTgt spid="47"/>
                                        </p:tgtEl>
                                        <p:attrNameLst>
                                          <p:attrName>ppt_x</p:attrName>
                                        </p:attrNameLst>
                                      </p:cBhvr>
                                      <p:tavLst>
                                        <p:tav tm="0">
                                          <p:val>
                                            <p:strVal val="#ppt_x"/>
                                          </p:val>
                                        </p:tav>
                                        <p:tav tm="100000">
                                          <p:val>
                                            <p:strVal val="#ppt_x"/>
                                          </p:val>
                                        </p:tav>
                                      </p:tavLst>
                                    </p:anim>
                                    <p:anim calcmode="lin" valueType="num">
                                      <p:cBhvr>
                                        <p:cTn id="50" dur="1000" fill="hold"/>
                                        <p:tgtEl>
                                          <p:spTgt spid="47"/>
                                        </p:tgtEl>
                                        <p:attrNameLst>
                                          <p:attrName>ppt_y</p:attrName>
                                        </p:attrNameLst>
                                      </p:cBhvr>
                                      <p:tavLst>
                                        <p:tav tm="0">
                                          <p:val>
                                            <p:strVal val="#ppt_y+.1"/>
                                          </p:val>
                                        </p:tav>
                                        <p:tav tm="100000">
                                          <p:val>
                                            <p:strVal val="#ppt_y"/>
                                          </p:val>
                                        </p:tav>
                                      </p:tavLst>
                                    </p:anim>
                                  </p:childTnLst>
                                </p:cTn>
                              </p:par>
                            </p:childTnLst>
                          </p:cTn>
                        </p:par>
                        <p:par>
                          <p:cTn id="51" fill="hold">
                            <p:stCondLst>
                              <p:cond delay="1000"/>
                            </p:stCondLst>
                            <p:childTnLst>
                              <p:par>
                                <p:cTn id="52" presetID="42" presetClass="entr" presetSubtype="0"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1000"/>
                                        <p:tgtEl>
                                          <p:spTgt spid="43"/>
                                        </p:tgtEl>
                                      </p:cBhvr>
                                    </p:animEffect>
                                    <p:anim calcmode="lin" valueType="num">
                                      <p:cBhvr>
                                        <p:cTn id="55" dur="1000" fill="hold"/>
                                        <p:tgtEl>
                                          <p:spTgt spid="43"/>
                                        </p:tgtEl>
                                        <p:attrNameLst>
                                          <p:attrName>ppt_x</p:attrName>
                                        </p:attrNameLst>
                                      </p:cBhvr>
                                      <p:tavLst>
                                        <p:tav tm="0">
                                          <p:val>
                                            <p:strVal val="#ppt_x"/>
                                          </p:val>
                                        </p:tav>
                                        <p:tav tm="100000">
                                          <p:val>
                                            <p:strVal val="#ppt_x"/>
                                          </p:val>
                                        </p:tav>
                                      </p:tavLst>
                                    </p:anim>
                                    <p:anim calcmode="lin" valueType="num">
                                      <p:cBhvr>
                                        <p:cTn id="56" dur="1000" fill="hold"/>
                                        <p:tgtEl>
                                          <p:spTgt spid="43"/>
                                        </p:tgtEl>
                                        <p:attrNameLst>
                                          <p:attrName>ppt_y</p:attrName>
                                        </p:attrNameLst>
                                      </p:cBhvr>
                                      <p:tavLst>
                                        <p:tav tm="0">
                                          <p:val>
                                            <p:strVal val="#ppt_y+.1"/>
                                          </p:val>
                                        </p:tav>
                                        <p:tav tm="100000">
                                          <p:val>
                                            <p:strVal val="#ppt_y"/>
                                          </p:val>
                                        </p:tav>
                                      </p:tavLst>
                                    </p:anim>
                                  </p:childTnLst>
                                </p:cTn>
                              </p:par>
                            </p:childTnLst>
                          </p:cTn>
                        </p:par>
                        <p:par>
                          <p:cTn id="57" fill="hold">
                            <p:stCondLst>
                              <p:cond delay="2000"/>
                            </p:stCondLst>
                            <p:childTnLst>
                              <p:par>
                                <p:cTn id="58" presetID="42"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1000"/>
                                        <p:tgtEl>
                                          <p:spTgt spid="45"/>
                                        </p:tgtEl>
                                      </p:cBhvr>
                                    </p:animEffect>
                                    <p:anim calcmode="lin" valueType="num">
                                      <p:cBhvr>
                                        <p:cTn id="61" dur="1000" fill="hold"/>
                                        <p:tgtEl>
                                          <p:spTgt spid="45"/>
                                        </p:tgtEl>
                                        <p:attrNameLst>
                                          <p:attrName>ppt_x</p:attrName>
                                        </p:attrNameLst>
                                      </p:cBhvr>
                                      <p:tavLst>
                                        <p:tav tm="0">
                                          <p:val>
                                            <p:strVal val="#ppt_x"/>
                                          </p:val>
                                        </p:tav>
                                        <p:tav tm="100000">
                                          <p:val>
                                            <p:strVal val="#ppt_x"/>
                                          </p:val>
                                        </p:tav>
                                      </p:tavLst>
                                    </p:anim>
                                    <p:anim calcmode="lin" valueType="num">
                                      <p:cBhvr>
                                        <p:cTn id="62" dur="1000" fill="hold"/>
                                        <p:tgtEl>
                                          <p:spTgt spid="45"/>
                                        </p:tgtEl>
                                        <p:attrNameLst>
                                          <p:attrName>ppt_y</p:attrName>
                                        </p:attrNameLst>
                                      </p:cBhvr>
                                      <p:tavLst>
                                        <p:tav tm="0">
                                          <p:val>
                                            <p:strVal val="#ppt_y+.1"/>
                                          </p:val>
                                        </p:tav>
                                        <p:tav tm="100000">
                                          <p:val>
                                            <p:strVal val="#ppt_y"/>
                                          </p:val>
                                        </p:tav>
                                      </p:tavLst>
                                    </p:anim>
                                  </p:childTnLst>
                                </p:cTn>
                              </p:par>
                            </p:childTnLst>
                          </p:cTn>
                        </p:par>
                        <p:par>
                          <p:cTn id="63" fill="hold">
                            <p:stCondLst>
                              <p:cond delay="3000"/>
                            </p:stCondLst>
                            <p:childTnLst>
                              <p:par>
                                <p:cTn id="64" presetID="42" presetClass="entr" presetSubtype="0"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fade">
                                      <p:cBhvr>
                                        <p:cTn id="66" dur="1000"/>
                                        <p:tgtEl>
                                          <p:spTgt spid="46"/>
                                        </p:tgtEl>
                                      </p:cBhvr>
                                    </p:animEffect>
                                    <p:anim calcmode="lin" valueType="num">
                                      <p:cBhvr>
                                        <p:cTn id="67" dur="1000" fill="hold"/>
                                        <p:tgtEl>
                                          <p:spTgt spid="46"/>
                                        </p:tgtEl>
                                        <p:attrNameLst>
                                          <p:attrName>ppt_x</p:attrName>
                                        </p:attrNameLst>
                                      </p:cBhvr>
                                      <p:tavLst>
                                        <p:tav tm="0">
                                          <p:val>
                                            <p:strVal val="#ppt_x"/>
                                          </p:val>
                                        </p:tav>
                                        <p:tav tm="100000">
                                          <p:val>
                                            <p:strVal val="#ppt_x"/>
                                          </p:val>
                                        </p:tav>
                                      </p:tavLst>
                                    </p:anim>
                                    <p:anim calcmode="lin" valueType="num">
                                      <p:cBhvr>
                                        <p:cTn id="6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6" grpId="0" animBg="1"/>
      <p:bldP spid="4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grpSp>
        <p:nvGrpSpPr>
          <p:cNvPr id="7" name="Group 7"/>
          <p:cNvGrpSpPr/>
          <p:nvPr/>
        </p:nvGrpSpPr>
        <p:grpSpPr>
          <a:xfrm>
            <a:off x="1159453" y="2748600"/>
            <a:ext cx="3252020" cy="4375698"/>
            <a:chOff x="0" y="0"/>
            <a:chExt cx="856499" cy="1152447"/>
          </a:xfrm>
        </p:grpSpPr>
        <p:sp>
          <p:nvSpPr>
            <p:cNvPr id="8" name="Freeform 8"/>
            <p:cNvSpPr/>
            <p:nvPr/>
          </p:nvSpPr>
          <p:spPr>
            <a:xfrm>
              <a:off x="0" y="0"/>
              <a:ext cx="856499" cy="1152447"/>
            </a:xfrm>
            <a:custGeom>
              <a:avLst/>
              <a:gdLst/>
              <a:ahLst/>
              <a:cxnLst/>
              <a:rect l="l" t="t" r="r" b="b"/>
              <a:pathLst>
                <a:path w="856499" h="1152447">
                  <a:moveTo>
                    <a:pt x="121413" y="0"/>
                  </a:moveTo>
                  <a:lnTo>
                    <a:pt x="735086" y="0"/>
                  </a:lnTo>
                  <a:cubicBezTo>
                    <a:pt x="802141" y="0"/>
                    <a:pt x="856499" y="54359"/>
                    <a:pt x="856499" y="121413"/>
                  </a:cubicBezTo>
                  <a:lnTo>
                    <a:pt x="856499" y="1031034"/>
                  </a:lnTo>
                  <a:cubicBezTo>
                    <a:pt x="856499" y="1098089"/>
                    <a:pt x="802141" y="1152447"/>
                    <a:pt x="735086" y="1152447"/>
                  </a:cubicBezTo>
                  <a:lnTo>
                    <a:pt x="121413" y="1152447"/>
                  </a:lnTo>
                  <a:cubicBezTo>
                    <a:pt x="54359" y="1152447"/>
                    <a:pt x="0" y="1098089"/>
                    <a:pt x="0" y="1031034"/>
                  </a:cubicBezTo>
                  <a:lnTo>
                    <a:pt x="0" y="121413"/>
                  </a:lnTo>
                  <a:cubicBezTo>
                    <a:pt x="0" y="54359"/>
                    <a:pt x="54359" y="0"/>
                    <a:pt x="121413"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9" name="TextBox 9"/>
            <p:cNvSpPr txBox="1"/>
            <p:nvPr/>
          </p:nvSpPr>
          <p:spPr>
            <a:xfrm>
              <a:off x="0" y="-9525"/>
              <a:ext cx="856499" cy="1161972"/>
            </a:xfrm>
            <a:prstGeom prst="rect">
              <a:avLst/>
            </a:prstGeom>
          </p:spPr>
          <p:txBody>
            <a:bodyPr lIns="50801" tIns="50801" rIns="50801" bIns="50801" rtlCol="0" anchor="ctr"/>
            <a:lstStyle/>
            <a:p>
              <a:pPr defTabSz="1371600">
                <a:lnSpc>
                  <a:spcPts val="2639"/>
                </a:lnSpc>
                <a:buClrTx/>
              </a:pPr>
              <a:endParaRPr sz="1800" kern="1200" dirty="0">
                <a:solidFill>
                  <a:prstClr val="black"/>
                </a:solidFill>
                <a:latin typeface="Calibri" panose="020F0502020204030204"/>
                <a:ea typeface="+mn-ea"/>
                <a:cs typeface="+mn-cs"/>
              </a:endParaRPr>
            </a:p>
            <a:p>
              <a:pPr marL="475002" lvl="1" indent="-237503" defTabSz="1371600">
                <a:lnSpc>
                  <a:spcPts val="2639"/>
                </a:lnSpc>
                <a:buClrTx/>
                <a:buFont typeface="Arial"/>
                <a:buChar char="•"/>
              </a:pPr>
              <a:r>
                <a:rPr lang="en-US" sz="2199" kern="1200" dirty="0">
                  <a:latin typeface="Lato 1"/>
                  <a:ea typeface="Lato 1"/>
                  <a:cs typeface="Lato 1"/>
                  <a:sym typeface="Lato 1"/>
                </a:rPr>
                <a:t>Furniture maker</a:t>
              </a:r>
            </a:p>
            <a:p>
              <a:pPr marL="475002" lvl="1" indent="-237503" defTabSz="1371600">
                <a:lnSpc>
                  <a:spcPts val="2639"/>
                </a:lnSpc>
                <a:buClrTx/>
                <a:buFont typeface="Arial"/>
                <a:buChar char="•"/>
              </a:pPr>
              <a:r>
                <a:rPr lang="en-US" sz="2199" kern="1200" dirty="0">
                  <a:latin typeface="Lato 1"/>
                  <a:ea typeface="Lato 1"/>
                  <a:cs typeface="Lato 1"/>
                  <a:sym typeface="Lato 1"/>
                </a:rPr>
                <a:t>Security operative</a:t>
              </a:r>
            </a:p>
            <a:p>
              <a:pPr marL="475002" lvl="1" indent="-237503" defTabSz="1371600">
                <a:lnSpc>
                  <a:spcPts val="2639"/>
                </a:lnSpc>
                <a:buClrTx/>
                <a:buFont typeface="Arial"/>
                <a:buChar char="•"/>
              </a:pPr>
              <a:r>
                <a:rPr lang="en-US" sz="2199" kern="1200" dirty="0">
                  <a:latin typeface="Lato 1"/>
                  <a:ea typeface="Lato 1"/>
                  <a:cs typeface="Lato 1"/>
                  <a:sym typeface="Lato 1"/>
                </a:rPr>
                <a:t>Barber</a:t>
              </a:r>
            </a:p>
            <a:p>
              <a:pPr marL="475002" lvl="1" indent="-237503" defTabSz="1371600">
                <a:lnSpc>
                  <a:spcPts val="2639"/>
                </a:lnSpc>
                <a:buClrTx/>
                <a:buFont typeface="Arial"/>
                <a:buChar char="•"/>
              </a:pPr>
              <a:r>
                <a:rPr lang="en-US" sz="2199" kern="1200" dirty="0">
                  <a:latin typeface="Lato 1"/>
                  <a:ea typeface="Lato 1"/>
                  <a:cs typeface="Lato 1"/>
                  <a:sym typeface="Lato 1"/>
                </a:rPr>
                <a:t>Aviation ground handler</a:t>
              </a:r>
            </a:p>
            <a:p>
              <a:pPr marL="475002" lvl="1" indent="-237503" defTabSz="1371600">
                <a:lnSpc>
                  <a:spcPts val="2639"/>
                </a:lnSpc>
                <a:buClrTx/>
                <a:buFont typeface="Arial"/>
                <a:buChar char="•"/>
              </a:pPr>
              <a:r>
                <a:rPr lang="en-US" sz="2199" kern="1200" dirty="0">
                  <a:latin typeface="Lato 1"/>
                  <a:ea typeface="Lato 1"/>
                  <a:cs typeface="Lato 1"/>
                  <a:sym typeface="Lato 1"/>
                </a:rPr>
                <a:t>Dog groomer</a:t>
              </a:r>
            </a:p>
            <a:p>
              <a:pPr marL="475002" lvl="1" indent="-237503" defTabSz="1371600">
                <a:lnSpc>
                  <a:spcPts val="2639"/>
                </a:lnSpc>
                <a:buClrTx/>
                <a:buFont typeface="Arial"/>
                <a:buChar char="•"/>
              </a:pPr>
              <a:r>
                <a:rPr lang="en-US" sz="2199" kern="1200" dirty="0">
                  <a:latin typeface="Lato 1"/>
                  <a:ea typeface="Lato 1"/>
                  <a:cs typeface="Lato 1"/>
                  <a:sym typeface="Lato 1"/>
                </a:rPr>
                <a:t>Florist</a:t>
              </a:r>
            </a:p>
            <a:p>
              <a:pPr marL="475002" lvl="1" indent="-237503" defTabSz="1371600">
                <a:lnSpc>
                  <a:spcPts val="2639"/>
                </a:lnSpc>
                <a:buClrTx/>
                <a:buFont typeface="Arial"/>
                <a:buChar char="•"/>
              </a:pPr>
              <a:r>
                <a:rPr lang="en-US" sz="2199" kern="1200" dirty="0">
                  <a:latin typeface="Lato 1"/>
                  <a:ea typeface="Lato 1"/>
                  <a:cs typeface="Lato 1"/>
                  <a:sym typeface="Lato 1"/>
                </a:rPr>
                <a:t>Accounts assistant</a:t>
              </a:r>
            </a:p>
            <a:p>
              <a:pPr marL="475002" lvl="1" indent="-237503" defTabSz="1371600">
                <a:lnSpc>
                  <a:spcPts val="2639"/>
                </a:lnSpc>
                <a:buClrTx/>
                <a:buFont typeface="Arial"/>
                <a:buChar char="•"/>
              </a:pPr>
              <a:r>
                <a:rPr lang="en-US" sz="2199" kern="1200" dirty="0">
                  <a:latin typeface="Lato 1"/>
                  <a:ea typeface="Lato 1"/>
                  <a:cs typeface="Lato 1"/>
                  <a:sym typeface="Lato 1"/>
                </a:rPr>
                <a:t>Pharmacy assistant</a:t>
              </a:r>
            </a:p>
            <a:p>
              <a:pPr marL="475002" lvl="1" indent="-237503" defTabSz="1371600">
                <a:lnSpc>
                  <a:spcPts val="2639"/>
                </a:lnSpc>
                <a:buClrTx/>
                <a:buFont typeface="Arial"/>
                <a:buChar char="•"/>
              </a:pPr>
              <a:r>
                <a:rPr lang="en-US" sz="2199" kern="1200" dirty="0">
                  <a:latin typeface="Lato 1"/>
                  <a:ea typeface="Lato 1"/>
                  <a:cs typeface="Lato 1"/>
                  <a:sym typeface="Lato 1"/>
                </a:rPr>
                <a:t>Marina operative</a:t>
              </a:r>
            </a:p>
            <a:p>
              <a:pPr marL="475002" lvl="1" indent="-237503" defTabSz="1371600">
                <a:lnSpc>
                  <a:spcPts val="2639"/>
                </a:lnSpc>
                <a:buClrTx/>
                <a:buFont typeface="Arial"/>
                <a:buChar char="•"/>
              </a:pPr>
              <a:r>
                <a:rPr lang="en-US" sz="2199" kern="1200" dirty="0">
                  <a:latin typeface="Lato 1"/>
                  <a:ea typeface="Lato 1"/>
                  <a:cs typeface="Lato 1"/>
                  <a:sym typeface="Lato 1"/>
                </a:rPr>
                <a:t>Junior estate agent</a:t>
              </a:r>
            </a:p>
          </p:txBody>
        </p:sp>
      </p:grpSp>
      <p:grpSp>
        <p:nvGrpSpPr>
          <p:cNvPr id="10" name="Group 10"/>
          <p:cNvGrpSpPr/>
          <p:nvPr/>
        </p:nvGrpSpPr>
        <p:grpSpPr>
          <a:xfrm>
            <a:off x="1491293" y="2332866"/>
            <a:ext cx="2588340" cy="831471"/>
            <a:chOff x="0" y="0"/>
            <a:chExt cx="681703" cy="218988"/>
          </a:xfrm>
        </p:grpSpPr>
        <p:sp>
          <p:nvSpPr>
            <p:cNvPr id="11" name="Freeform 11"/>
            <p:cNvSpPr/>
            <p:nvPr/>
          </p:nvSpPr>
          <p:spPr>
            <a:xfrm>
              <a:off x="0" y="0"/>
              <a:ext cx="681703" cy="218988"/>
            </a:xfrm>
            <a:custGeom>
              <a:avLst/>
              <a:gdLst/>
              <a:ahLst/>
              <a:cxnLst/>
              <a:rect l="l" t="t" r="r" b="b"/>
              <a:pathLst>
                <a:path w="681703" h="218988">
                  <a:moveTo>
                    <a:pt x="109494" y="0"/>
                  </a:moveTo>
                  <a:lnTo>
                    <a:pt x="572209" y="0"/>
                  </a:lnTo>
                  <a:cubicBezTo>
                    <a:pt x="601248" y="0"/>
                    <a:pt x="629099" y="11536"/>
                    <a:pt x="649633" y="32070"/>
                  </a:cubicBezTo>
                  <a:cubicBezTo>
                    <a:pt x="670167" y="52604"/>
                    <a:pt x="681703" y="80455"/>
                    <a:pt x="681703" y="109494"/>
                  </a:cubicBezTo>
                  <a:lnTo>
                    <a:pt x="681703" y="109494"/>
                  </a:lnTo>
                  <a:cubicBezTo>
                    <a:pt x="681703" y="138534"/>
                    <a:pt x="670167" y="166384"/>
                    <a:pt x="649633" y="186918"/>
                  </a:cubicBezTo>
                  <a:cubicBezTo>
                    <a:pt x="629099" y="207452"/>
                    <a:pt x="601248" y="218988"/>
                    <a:pt x="572209"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A8A8"/>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2" name="TextBox 12"/>
            <p:cNvSpPr txBox="1"/>
            <p:nvPr/>
          </p:nvSpPr>
          <p:spPr>
            <a:xfrm>
              <a:off x="0" y="0"/>
              <a:ext cx="681703" cy="218988"/>
            </a:xfrm>
            <a:prstGeom prst="rect">
              <a:avLst/>
            </a:prstGeom>
          </p:spPr>
          <p:txBody>
            <a:bodyPr lIns="50801" tIns="50801" rIns="50801" bIns="50801" rtlCol="0" anchor="ctr"/>
            <a:lstStyle/>
            <a:p>
              <a:pPr algn="ctr" defTabSz="1371600">
                <a:lnSpc>
                  <a:spcPts val="2879"/>
                </a:lnSpc>
                <a:buClrTx/>
              </a:pPr>
              <a:r>
                <a:rPr lang="en-US" sz="3000" kern="1200" dirty="0">
                  <a:solidFill>
                    <a:srgbClr val="FFFFFF"/>
                  </a:solidFill>
                  <a:latin typeface="Lato 1 Bold"/>
                  <a:ea typeface="Lato 1 Bold"/>
                  <a:cs typeface="Lato 1 Bold"/>
                  <a:sym typeface="Lato 1 Bold"/>
                </a:rPr>
                <a:t>Intermediate (L2)</a:t>
              </a:r>
            </a:p>
          </p:txBody>
        </p:sp>
      </p:grpSp>
      <p:grpSp>
        <p:nvGrpSpPr>
          <p:cNvPr id="13" name="Group 13"/>
          <p:cNvGrpSpPr/>
          <p:nvPr/>
        </p:nvGrpSpPr>
        <p:grpSpPr>
          <a:xfrm>
            <a:off x="5497322" y="2748600"/>
            <a:ext cx="3086100" cy="4375698"/>
            <a:chOff x="0" y="0"/>
            <a:chExt cx="812800" cy="1152447"/>
          </a:xfrm>
        </p:grpSpPr>
        <p:sp>
          <p:nvSpPr>
            <p:cNvPr id="14" name="Freeform 14"/>
            <p:cNvSpPr/>
            <p:nvPr/>
          </p:nvSpPr>
          <p:spPr>
            <a:xfrm>
              <a:off x="0" y="0"/>
              <a:ext cx="812800" cy="1152447"/>
            </a:xfrm>
            <a:custGeom>
              <a:avLst/>
              <a:gdLst/>
              <a:ahLst/>
              <a:cxnLst/>
              <a:rect l="l" t="t" r="r" b="b"/>
              <a:pathLst>
                <a:path w="812800" h="1152447">
                  <a:moveTo>
                    <a:pt x="127941" y="0"/>
                  </a:moveTo>
                  <a:lnTo>
                    <a:pt x="684859" y="0"/>
                  </a:lnTo>
                  <a:cubicBezTo>
                    <a:pt x="718791" y="0"/>
                    <a:pt x="751333" y="13479"/>
                    <a:pt x="775327" y="37473"/>
                  </a:cubicBezTo>
                  <a:cubicBezTo>
                    <a:pt x="799321" y="61467"/>
                    <a:pt x="812800" y="94009"/>
                    <a:pt x="812800" y="127941"/>
                  </a:cubicBezTo>
                  <a:lnTo>
                    <a:pt x="812800" y="1024506"/>
                  </a:lnTo>
                  <a:cubicBezTo>
                    <a:pt x="812800" y="1058438"/>
                    <a:pt x="799321" y="1090981"/>
                    <a:pt x="775327" y="1114974"/>
                  </a:cubicBezTo>
                  <a:cubicBezTo>
                    <a:pt x="751333" y="1138968"/>
                    <a:pt x="718791" y="1152447"/>
                    <a:pt x="684859" y="1152447"/>
                  </a:cubicBezTo>
                  <a:lnTo>
                    <a:pt x="127941" y="1152447"/>
                  </a:lnTo>
                  <a:cubicBezTo>
                    <a:pt x="94009" y="1152447"/>
                    <a:pt x="61467" y="1138968"/>
                    <a:pt x="37473" y="1114974"/>
                  </a:cubicBezTo>
                  <a:cubicBezTo>
                    <a:pt x="13479" y="1090981"/>
                    <a:pt x="0" y="1058438"/>
                    <a:pt x="0" y="1024506"/>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5" name="TextBox 15"/>
            <p:cNvSpPr txBox="1"/>
            <p:nvPr/>
          </p:nvSpPr>
          <p:spPr>
            <a:xfrm>
              <a:off x="0" y="-9525"/>
              <a:ext cx="812800" cy="1161972"/>
            </a:xfrm>
            <a:prstGeom prst="rect">
              <a:avLst/>
            </a:prstGeom>
          </p:spPr>
          <p:txBody>
            <a:bodyPr lIns="50801" tIns="50801" rIns="50801" bIns="50801" rtlCol="0" anchor="ctr"/>
            <a:lstStyle/>
            <a:p>
              <a:pPr defTabSz="1371600">
                <a:lnSpc>
                  <a:spcPts val="2639"/>
                </a:lnSpc>
                <a:buClrTx/>
              </a:pPr>
              <a:endParaRPr sz="1800" kern="1200" dirty="0">
                <a:solidFill>
                  <a:prstClr val="black"/>
                </a:solidFill>
                <a:latin typeface="Calibri" panose="020F0502020204030204"/>
                <a:ea typeface="+mn-ea"/>
                <a:cs typeface="+mn-cs"/>
              </a:endParaRPr>
            </a:p>
            <a:p>
              <a:pPr marL="475002" lvl="1" indent="-237503" defTabSz="1371600">
                <a:lnSpc>
                  <a:spcPts val="2639"/>
                </a:lnSpc>
                <a:buClrTx/>
                <a:buFont typeface="Arial"/>
                <a:buChar char="•"/>
              </a:pPr>
              <a:r>
                <a:rPr lang="en-US" sz="2199" kern="1200" dirty="0">
                  <a:latin typeface="Lato 1"/>
                  <a:ea typeface="Lato 1"/>
                  <a:cs typeface="Lato 1"/>
                  <a:sym typeface="Lato 1"/>
                </a:rPr>
                <a:t>Engineering technician</a:t>
              </a:r>
            </a:p>
            <a:p>
              <a:pPr marL="475002" lvl="1" indent="-237503" defTabSz="1371600">
                <a:lnSpc>
                  <a:spcPts val="2639"/>
                </a:lnSpc>
                <a:buClrTx/>
                <a:buFont typeface="Arial"/>
                <a:buChar char="•"/>
              </a:pPr>
              <a:r>
                <a:rPr lang="en-US" sz="2199" kern="1200" dirty="0">
                  <a:latin typeface="Lato 1"/>
                  <a:ea typeface="Lato 1"/>
                  <a:cs typeface="Lato 1"/>
                  <a:sym typeface="Lato 1"/>
                </a:rPr>
                <a:t>Pastry chef</a:t>
              </a:r>
            </a:p>
            <a:p>
              <a:pPr marL="475002" lvl="1" indent="-237503" defTabSz="1371600">
                <a:lnSpc>
                  <a:spcPts val="2639"/>
                </a:lnSpc>
                <a:buClrTx/>
                <a:buFont typeface="Arial"/>
                <a:buChar char="•"/>
              </a:pPr>
              <a:r>
                <a:rPr lang="en-US" sz="2199" kern="1200" dirty="0">
                  <a:latin typeface="Lato 1"/>
                  <a:ea typeface="Lato 1"/>
                  <a:cs typeface="Lato 1"/>
                  <a:sym typeface="Lato 1"/>
                </a:rPr>
                <a:t>Multi-channel marketer</a:t>
              </a:r>
            </a:p>
            <a:p>
              <a:pPr marL="475002" lvl="1" indent="-237503" defTabSz="1371600">
                <a:lnSpc>
                  <a:spcPts val="2639"/>
                </a:lnSpc>
                <a:buClrTx/>
                <a:buFont typeface="Arial"/>
                <a:buChar char="•"/>
              </a:pPr>
              <a:r>
                <a:rPr lang="en-US" sz="2199" kern="1200" dirty="0">
                  <a:latin typeface="Lato 1"/>
                  <a:ea typeface="Lato 1"/>
                  <a:cs typeface="Lato 1"/>
                  <a:sym typeface="Lato 1"/>
                </a:rPr>
                <a:t>Fundraiser</a:t>
              </a:r>
            </a:p>
            <a:p>
              <a:pPr marL="475002" lvl="1" indent="-237503" defTabSz="1371600">
                <a:lnSpc>
                  <a:spcPts val="2639"/>
                </a:lnSpc>
                <a:buClrTx/>
                <a:buFont typeface="Arial"/>
                <a:buChar char="•"/>
              </a:pPr>
              <a:r>
                <a:rPr lang="en-US" sz="2199" kern="1200" dirty="0">
                  <a:latin typeface="Lato 1"/>
                  <a:ea typeface="Lato 1"/>
                  <a:cs typeface="Lato 1"/>
                  <a:sym typeface="Lato 1"/>
                </a:rPr>
                <a:t>Scenic artist</a:t>
              </a:r>
            </a:p>
            <a:p>
              <a:pPr marL="475002" lvl="1" indent="-237503" defTabSz="1371600">
                <a:lnSpc>
                  <a:spcPts val="2639"/>
                </a:lnSpc>
                <a:buClrTx/>
                <a:buFont typeface="Arial"/>
                <a:buChar char="•"/>
              </a:pPr>
              <a:r>
                <a:rPr lang="en-US" sz="2199" kern="1200" dirty="0">
                  <a:latin typeface="Lato 1"/>
                  <a:ea typeface="Lato 1"/>
                  <a:cs typeface="Lato 1"/>
                  <a:sym typeface="Lato 1"/>
                </a:rPr>
                <a:t>Electrician</a:t>
              </a:r>
            </a:p>
            <a:p>
              <a:pPr marL="475002" lvl="1" indent="-237503" defTabSz="1371600">
                <a:lnSpc>
                  <a:spcPts val="2639"/>
                </a:lnSpc>
                <a:buClrTx/>
                <a:buFont typeface="Arial"/>
                <a:buChar char="•"/>
              </a:pPr>
              <a:r>
                <a:rPr lang="en-US" sz="2199" kern="1200" dirty="0">
                  <a:latin typeface="Lato 1"/>
                  <a:ea typeface="Lato 1"/>
                  <a:cs typeface="Lato 1"/>
                  <a:sym typeface="Lato 1"/>
                </a:rPr>
                <a:t>Community wellbeing worker</a:t>
              </a:r>
            </a:p>
            <a:p>
              <a:pPr marL="475002" lvl="1" indent="-237503" defTabSz="1371600">
                <a:lnSpc>
                  <a:spcPts val="2639"/>
                </a:lnSpc>
                <a:buClrTx/>
                <a:buFont typeface="Arial"/>
                <a:buChar char="•"/>
              </a:pPr>
              <a:r>
                <a:rPr lang="en-US" sz="2199" kern="1200" dirty="0">
                  <a:latin typeface="Lato 1"/>
                  <a:ea typeface="Lato 1"/>
                  <a:cs typeface="Lato 1"/>
                  <a:sym typeface="Lato 1"/>
                </a:rPr>
                <a:t>Data technician</a:t>
              </a:r>
            </a:p>
          </p:txBody>
        </p:sp>
      </p:grpSp>
      <p:sp>
        <p:nvSpPr>
          <p:cNvPr id="16" name="TextBox 16"/>
          <p:cNvSpPr txBox="1"/>
          <p:nvPr/>
        </p:nvSpPr>
        <p:spPr>
          <a:xfrm>
            <a:off x="1028259" y="1011632"/>
            <a:ext cx="12813003" cy="713016"/>
          </a:xfrm>
          <a:prstGeom prst="rect">
            <a:avLst/>
          </a:prstGeom>
        </p:spPr>
        <p:txBody>
          <a:bodyPr lIns="0" tIns="0" rIns="0" bIns="0" rtlCol="0" anchor="t">
            <a:spAutoFit/>
          </a:bodyPr>
          <a:lstStyle/>
          <a:p>
            <a:pPr defTabSz="1371600">
              <a:lnSpc>
                <a:spcPts val="5250"/>
              </a:lnSpc>
              <a:buClrTx/>
            </a:pPr>
            <a:r>
              <a:rPr lang="en-US" sz="6999" kern="1200">
                <a:solidFill>
                  <a:srgbClr val="010A4F"/>
                </a:solidFill>
                <a:latin typeface="Lato 1 Bold"/>
                <a:ea typeface="Lato 1 Bold"/>
                <a:cs typeface="Lato 1 Bold"/>
                <a:sym typeface="Lato 1 Bold"/>
              </a:rPr>
              <a:t>Levels of apprenticeships</a:t>
            </a:r>
          </a:p>
        </p:txBody>
      </p:sp>
      <p:grpSp>
        <p:nvGrpSpPr>
          <p:cNvPr id="17" name="Group 17"/>
          <p:cNvGrpSpPr/>
          <p:nvPr/>
        </p:nvGrpSpPr>
        <p:grpSpPr>
          <a:xfrm>
            <a:off x="5746202" y="2332866"/>
            <a:ext cx="2588340" cy="831471"/>
            <a:chOff x="0" y="0"/>
            <a:chExt cx="681703" cy="218988"/>
          </a:xfrm>
        </p:grpSpPr>
        <p:sp>
          <p:nvSpPr>
            <p:cNvPr id="18" name="Freeform 18"/>
            <p:cNvSpPr/>
            <p:nvPr/>
          </p:nvSpPr>
          <p:spPr>
            <a:xfrm>
              <a:off x="0" y="0"/>
              <a:ext cx="681703" cy="218988"/>
            </a:xfrm>
            <a:custGeom>
              <a:avLst/>
              <a:gdLst/>
              <a:ahLst/>
              <a:cxnLst/>
              <a:rect l="l" t="t" r="r" b="b"/>
              <a:pathLst>
                <a:path w="681703" h="218988">
                  <a:moveTo>
                    <a:pt x="109494" y="0"/>
                  </a:moveTo>
                  <a:lnTo>
                    <a:pt x="572209" y="0"/>
                  </a:lnTo>
                  <a:cubicBezTo>
                    <a:pt x="601248" y="0"/>
                    <a:pt x="629099" y="11536"/>
                    <a:pt x="649633" y="32070"/>
                  </a:cubicBezTo>
                  <a:cubicBezTo>
                    <a:pt x="670167" y="52604"/>
                    <a:pt x="681703" y="80455"/>
                    <a:pt x="681703" y="109494"/>
                  </a:cubicBezTo>
                  <a:lnTo>
                    <a:pt x="681703" y="109494"/>
                  </a:lnTo>
                  <a:cubicBezTo>
                    <a:pt x="681703" y="138534"/>
                    <a:pt x="670167" y="166384"/>
                    <a:pt x="649633" y="186918"/>
                  </a:cubicBezTo>
                  <a:cubicBezTo>
                    <a:pt x="629099" y="207452"/>
                    <a:pt x="601248" y="218988"/>
                    <a:pt x="572209"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EC5F65"/>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9" name="TextBox 19"/>
            <p:cNvSpPr txBox="1"/>
            <p:nvPr/>
          </p:nvSpPr>
          <p:spPr>
            <a:xfrm>
              <a:off x="0" y="0"/>
              <a:ext cx="681703" cy="218988"/>
            </a:xfrm>
            <a:prstGeom prst="rect">
              <a:avLst/>
            </a:prstGeom>
          </p:spPr>
          <p:txBody>
            <a:bodyPr lIns="50801" tIns="50801" rIns="50801" bIns="50801" rtlCol="0" anchor="ctr"/>
            <a:lstStyle/>
            <a:p>
              <a:pPr algn="ctr" defTabSz="1371600">
                <a:lnSpc>
                  <a:spcPts val="2879"/>
                </a:lnSpc>
                <a:buClrTx/>
              </a:pPr>
              <a:r>
                <a:rPr lang="en-US" sz="3000" kern="1200" dirty="0">
                  <a:solidFill>
                    <a:srgbClr val="FFFFFF"/>
                  </a:solidFill>
                  <a:latin typeface="Lato 1 Bold"/>
                  <a:ea typeface="Lato 1 Bold"/>
                  <a:cs typeface="Lato 1 Bold"/>
                  <a:sym typeface="Lato 1 Bold"/>
                </a:rPr>
                <a:t>Advanced </a:t>
              </a:r>
            </a:p>
            <a:p>
              <a:pPr algn="ctr" defTabSz="1371600">
                <a:lnSpc>
                  <a:spcPts val="2879"/>
                </a:lnSpc>
                <a:buClrTx/>
              </a:pPr>
              <a:r>
                <a:rPr lang="en-US" sz="3000" kern="1200" dirty="0">
                  <a:solidFill>
                    <a:srgbClr val="FFFFFF"/>
                  </a:solidFill>
                  <a:latin typeface="Lato 1 Bold"/>
                  <a:ea typeface="Lato 1 Bold"/>
                  <a:cs typeface="Lato 1 Bold"/>
                  <a:sym typeface="Lato 1 Bold"/>
                </a:rPr>
                <a:t>(L3)</a:t>
              </a:r>
            </a:p>
          </p:txBody>
        </p:sp>
      </p:grpSp>
      <p:grpSp>
        <p:nvGrpSpPr>
          <p:cNvPr id="20" name="Group 20"/>
          <p:cNvGrpSpPr/>
          <p:nvPr/>
        </p:nvGrpSpPr>
        <p:grpSpPr>
          <a:xfrm>
            <a:off x="9669272" y="2723459"/>
            <a:ext cx="3086100" cy="2526056"/>
            <a:chOff x="0" y="0"/>
            <a:chExt cx="812800" cy="665299"/>
          </a:xfrm>
        </p:grpSpPr>
        <p:sp>
          <p:nvSpPr>
            <p:cNvPr id="21" name="Freeform 21"/>
            <p:cNvSpPr/>
            <p:nvPr/>
          </p:nvSpPr>
          <p:spPr>
            <a:xfrm>
              <a:off x="0" y="0"/>
              <a:ext cx="812800" cy="665298"/>
            </a:xfrm>
            <a:custGeom>
              <a:avLst/>
              <a:gdLst/>
              <a:ahLst/>
              <a:cxnLst/>
              <a:rect l="l" t="t" r="r" b="b"/>
              <a:pathLst>
                <a:path w="812800" h="665298">
                  <a:moveTo>
                    <a:pt x="127941" y="0"/>
                  </a:moveTo>
                  <a:lnTo>
                    <a:pt x="684859" y="0"/>
                  </a:lnTo>
                  <a:cubicBezTo>
                    <a:pt x="718791" y="0"/>
                    <a:pt x="751333" y="13479"/>
                    <a:pt x="775327" y="37473"/>
                  </a:cubicBezTo>
                  <a:cubicBezTo>
                    <a:pt x="799321" y="61467"/>
                    <a:pt x="812800" y="94009"/>
                    <a:pt x="812800" y="127941"/>
                  </a:cubicBezTo>
                  <a:lnTo>
                    <a:pt x="812800" y="537358"/>
                  </a:lnTo>
                  <a:cubicBezTo>
                    <a:pt x="812800" y="571290"/>
                    <a:pt x="799321" y="603832"/>
                    <a:pt x="775327" y="627826"/>
                  </a:cubicBezTo>
                  <a:cubicBezTo>
                    <a:pt x="751333" y="651819"/>
                    <a:pt x="718791" y="665298"/>
                    <a:pt x="684859" y="665298"/>
                  </a:cubicBezTo>
                  <a:lnTo>
                    <a:pt x="127941" y="665298"/>
                  </a:lnTo>
                  <a:cubicBezTo>
                    <a:pt x="94009" y="665298"/>
                    <a:pt x="61467" y="651819"/>
                    <a:pt x="37473" y="627826"/>
                  </a:cubicBezTo>
                  <a:cubicBezTo>
                    <a:pt x="13479" y="603832"/>
                    <a:pt x="0" y="571290"/>
                    <a:pt x="0" y="537358"/>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2" name="TextBox 22"/>
            <p:cNvSpPr txBox="1"/>
            <p:nvPr/>
          </p:nvSpPr>
          <p:spPr>
            <a:xfrm>
              <a:off x="0" y="-9525"/>
              <a:ext cx="812800" cy="674824"/>
            </a:xfrm>
            <a:prstGeom prst="rect">
              <a:avLst/>
            </a:prstGeom>
          </p:spPr>
          <p:txBody>
            <a:bodyPr lIns="50801" tIns="50801" rIns="50801" bIns="50801" rtlCol="0" anchor="ctr"/>
            <a:lstStyle/>
            <a:p>
              <a:pPr defTabSz="1371600">
                <a:lnSpc>
                  <a:spcPts val="2639"/>
                </a:lnSpc>
                <a:buClrTx/>
              </a:pPr>
              <a:endParaRPr sz="1800" kern="1200">
                <a:solidFill>
                  <a:prstClr val="black"/>
                </a:solidFill>
                <a:latin typeface="Calibri" panose="020F0502020204030204"/>
                <a:ea typeface="+mn-ea"/>
                <a:cs typeface="+mn-cs"/>
              </a:endParaRPr>
            </a:p>
            <a:p>
              <a:pPr marL="475002" lvl="1" indent="-237503" defTabSz="1371600">
                <a:lnSpc>
                  <a:spcPts val="2639"/>
                </a:lnSpc>
                <a:buClrTx/>
                <a:buFont typeface="Arial"/>
                <a:buChar char="•"/>
              </a:pPr>
              <a:r>
                <a:rPr lang="en-US" sz="2199" kern="1200">
                  <a:latin typeface="Lato 1"/>
                  <a:ea typeface="Lato 1"/>
                  <a:cs typeface="Lato 1"/>
                  <a:sym typeface="Lato 1"/>
                </a:rPr>
                <a:t>Visual effects artist</a:t>
              </a:r>
            </a:p>
            <a:p>
              <a:pPr marL="475002" lvl="1" indent="-237503" defTabSz="1371600">
                <a:lnSpc>
                  <a:spcPts val="2639"/>
                </a:lnSpc>
                <a:buClrTx/>
                <a:buFont typeface="Arial"/>
                <a:buChar char="•"/>
              </a:pPr>
              <a:r>
                <a:rPr lang="en-US" sz="2199" kern="1200">
                  <a:latin typeface="Lato 1"/>
                  <a:ea typeface="Lato 1"/>
                  <a:cs typeface="Lato 1"/>
                  <a:sym typeface="Lato 1"/>
                </a:rPr>
                <a:t>Town planning assistant</a:t>
              </a:r>
            </a:p>
            <a:p>
              <a:pPr marL="475002" lvl="1" indent="-237503" defTabSz="1371600">
                <a:lnSpc>
                  <a:spcPts val="2639"/>
                </a:lnSpc>
                <a:buClrTx/>
                <a:buFont typeface="Arial"/>
                <a:buChar char="•"/>
              </a:pPr>
              <a:r>
                <a:rPr lang="en-US" sz="2199" kern="1200">
                  <a:latin typeface="Lato 1"/>
                  <a:ea typeface="Lato 1"/>
                  <a:cs typeface="Lato 1"/>
                  <a:sym typeface="Lato 1"/>
                </a:rPr>
                <a:t>Sports coach</a:t>
              </a:r>
            </a:p>
            <a:p>
              <a:pPr marL="475002" lvl="1" indent="-237503" defTabSz="1371600">
                <a:lnSpc>
                  <a:spcPts val="2639"/>
                </a:lnSpc>
                <a:buClrTx/>
                <a:buFont typeface="Arial"/>
                <a:buChar char="•"/>
              </a:pPr>
              <a:r>
                <a:rPr lang="en-US" sz="2199" kern="1200">
                  <a:latin typeface="Lato 1"/>
                  <a:ea typeface="Lato 1"/>
                  <a:cs typeface="Lato 1"/>
                  <a:sym typeface="Lato 1"/>
                </a:rPr>
                <a:t>Space engineering technician</a:t>
              </a:r>
            </a:p>
          </p:txBody>
        </p:sp>
      </p:grpSp>
      <p:grpSp>
        <p:nvGrpSpPr>
          <p:cNvPr id="23" name="Group 23"/>
          <p:cNvGrpSpPr/>
          <p:nvPr/>
        </p:nvGrpSpPr>
        <p:grpSpPr>
          <a:xfrm>
            <a:off x="9918152" y="2307723"/>
            <a:ext cx="2588340" cy="831471"/>
            <a:chOff x="0" y="0"/>
            <a:chExt cx="681703" cy="218988"/>
          </a:xfrm>
        </p:grpSpPr>
        <p:sp>
          <p:nvSpPr>
            <p:cNvPr id="24" name="Freeform 24"/>
            <p:cNvSpPr/>
            <p:nvPr/>
          </p:nvSpPr>
          <p:spPr>
            <a:xfrm>
              <a:off x="0" y="0"/>
              <a:ext cx="681703" cy="218988"/>
            </a:xfrm>
            <a:custGeom>
              <a:avLst/>
              <a:gdLst/>
              <a:ahLst/>
              <a:cxnLst/>
              <a:rect l="l" t="t" r="r" b="b"/>
              <a:pathLst>
                <a:path w="681703" h="218988">
                  <a:moveTo>
                    <a:pt x="109494" y="0"/>
                  </a:moveTo>
                  <a:lnTo>
                    <a:pt x="572209" y="0"/>
                  </a:lnTo>
                  <a:cubicBezTo>
                    <a:pt x="601248" y="0"/>
                    <a:pt x="629099" y="11536"/>
                    <a:pt x="649633" y="32070"/>
                  </a:cubicBezTo>
                  <a:cubicBezTo>
                    <a:pt x="670167" y="52604"/>
                    <a:pt x="681703" y="80455"/>
                    <a:pt x="681703" y="109494"/>
                  </a:cubicBezTo>
                  <a:lnTo>
                    <a:pt x="681703" y="109494"/>
                  </a:lnTo>
                  <a:cubicBezTo>
                    <a:pt x="681703" y="138534"/>
                    <a:pt x="670167" y="166384"/>
                    <a:pt x="649633" y="186918"/>
                  </a:cubicBezTo>
                  <a:cubicBezTo>
                    <a:pt x="629099" y="207452"/>
                    <a:pt x="601248" y="218988"/>
                    <a:pt x="572209"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525E9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5" name="TextBox 25"/>
            <p:cNvSpPr txBox="1"/>
            <p:nvPr/>
          </p:nvSpPr>
          <p:spPr>
            <a:xfrm>
              <a:off x="0" y="0"/>
              <a:ext cx="681703" cy="218988"/>
            </a:xfrm>
            <a:prstGeom prst="rect">
              <a:avLst/>
            </a:prstGeom>
          </p:spPr>
          <p:txBody>
            <a:bodyPr lIns="50801" tIns="50801" rIns="50801" bIns="50801" rtlCol="0" anchor="ctr"/>
            <a:lstStyle/>
            <a:p>
              <a:pPr algn="ctr" defTabSz="1371600">
                <a:lnSpc>
                  <a:spcPts val="2879"/>
                </a:lnSpc>
                <a:buClrTx/>
              </a:pPr>
              <a:r>
                <a:rPr lang="en-US" sz="3000" kern="1200" dirty="0">
                  <a:solidFill>
                    <a:srgbClr val="FFFFFF"/>
                  </a:solidFill>
                  <a:latin typeface="Lato 1 Bold"/>
                  <a:ea typeface="Lato 1 Bold"/>
                  <a:cs typeface="Lato 1 Bold"/>
                  <a:sym typeface="Lato 1 Bold"/>
                </a:rPr>
                <a:t>Higher</a:t>
              </a:r>
            </a:p>
          </p:txBody>
        </p:sp>
      </p:grpSp>
      <p:grpSp>
        <p:nvGrpSpPr>
          <p:cNvPr id="26" name="Group 26"/>
          <p:cNvGrpSpPr/>
          <p:nvPr/>
        </p:nvGrpSpPr>
        <p:grpSpPr>
          <a:xfrm>
            <a:off x="9669272" y="6432211"/>
            <a:ext cx="3086100" cy="2192681"/>
            <a:chOff x="0" y="0"/>
            <a:chExt cx="812800" cy="577496"/>
          </a:xfrm>
        </p:grpSpPr>
        <p:sp>
          <p:nvSpPr>
            <p:cNvPr id="27" name="Freeform 27"/>
            <p:cNvSpPr/>
            <p:nvPr/>
          </p:nvSpPr>
          <p:spPr>
            <a:xfrm>
              <a:off x="0" y="0"/>
              <a:ext cx="812800" cy="577496"/>
            </a:xfrm>
            <a:custGeom>
              <a:avLst/>
              <a:gdLst/>
              <a:ahLst/>
              <a:cxnLst/>
              <a:rect l="l" t="t" r="r" b="b"/>
              <a:pathLst>
                <a:path w="812800" h="577496">
                  <a:moveTo>
                    <a:pt x="127941" y="0"/>
                  </a:moveTo>
                  <a:lnTo>
                    <a:pt x="684859" y="0"/>
                  </a:lnTo>
                  <a:cubicBezTo>
                    <a:pt x="718791" y="0"/>
                    <a:pt x="751333" y="13479"/>
                    <a:pt x="775327" y="37473"/>
                  </a:cubicBezTo>
                  <a:cubicBezTo>
                    <a:pt x="799321" y="61467"/>
                    <a:pt x="812800" y="94009"/>
                    <a:pt x="812800" y="127941"/>
                  </a:cubicBezTo>
                  <a:lnTo>
                    <a:pt x="812800" y="449555"/>
                  </a:lnTo>
                  <a:cubicBezTo>
                    <a:pt x="812800" y="483487"/>
                    <a:pt x="799321" y="516030"/>
                    <a:pt x="775327" y="540023"/>
                  </a:cubicBezTo>
                  <a:cubicBezTo>
                    <a:pt x="751333" y="564017"/>
                    <a:pt x="718791" y="577496"/>
                    <a:pt x="684859" y="577496"/>
                  </a:cubicBezTo>
                  <a:lnTo>
                    <a:pt x="127941" y="577496"/>
                  </a:lnTo>
                  <a:cubicBezTo>
                    <a:pt x="94009" y="577496"/>
                    <a:pt x="61467" y="564017"/>
                    <a:pt x="37473" y="540023"/>
                  </a:cubicBezTo>
                  <a:cubicBezTo>
                    <a:pt x="13479" y="516030"/>
                    <a:pt x="0" y="483487"/>
                    <a:pt x="0" y="449555"/>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8" name="TextBox 28"/>
            <p:cNvSpPr txBox="1"/>
            <p:nvPr/>
          </p:nvSpPr>
          <p:spPr>
            <a:xfrm>
              <a:off x="0" y="-9525"/>
              <a:ext cx="812800" cy="587021"/>
            </a:xfrm>
            <a:prstGeom prst="rect">
              <a:avLst/>
            </a:prstGeom>
          </p:spPr>
          <p:txBody>
            <a:bodyPr lIns="50801" tIns="50801" rIns="50801" bIns="50801" rtlCol="0" anchor="ctr"/>
            <a:lstStyle/>
            <a:p>
              <a:pPr marL="475002" lvl="1" indent="-237503" defTabSz="1371600">
                <a:lnSpc>
                  <a:spcPts val="2639"/>
                </a:lnSpc>
                <a:buClrTx/>
                <a:buFont typeface="Arial"/>
                <a:buChar char="•"/>
              </a:pPr>
              <a:r>
                <a:rPr lang="en-US" sz="2199" kern="1200">
                  <a:latin typeface="Lato 1"/>
                  <a:ea typeface="Lato 1"/>
                  <a:cs typeface="Lato 1"/>
                  <a:sym typeface="Lato 1"/>
                </a:rPr>
                <a:t>Vet technician</a:t>
              </a:r>
            </a:p>
            <a:p>
              <a:pPr marL="475002" lvl="1" indent="-237503" defTabSz="1371600">
                <a:lnSpc>
                  <a:spcPts val="2639"/>
                </a:lnSpc>
                <a:buClrTx/>
                <a:buFont typeface="Arial"/>
                <a:buChar char="•"/>
              </a:pPr>
              <a:r>
                <a:rPr lang="en-US" sz="2199" kern="1200">
                  <a:latin typeface="Lato 1"/>
                  <a:ea typeface="Lato 1"/>
                  <a:cs typeface="Lato 1"/>
                  <a:sym typeface="Lato 1"/>
                </a:rPr>
                <a:t>Nursing associate</a:t>
              </a:r>
            </a:p>
            <a:p>
              <a:pPr marL="475002" lvl="1" indent="-237503" defTabSz="1371600">
                <a:lnSpc>
                  <a:spcPts val="2639"/>
                </a:lnSpc>
                <a:buClrTx/>
                <a:buFont typeface="Arial"/>
                <a:buChar char="•"/>
              </a:pPr>
              <a:r>
                <a:rPr lang="en-US" sz="2199" kern="1200">
                  <a:latin typeface="Lato 1"/>
                  <a:ea typeface="Lato 1"/>
                  <a:cs typeface="Lato 1"/>
                  <a:sym typeface="Lato 1"/>
                </a:rPr>
                <a:t>Rail engineer</a:t>
              </a:r>
            </a:p>
            <a:p>
              <a:pPr marL="475002" lvl="1" indent="-237503" defTabSz="1371600">
                <a:lnSpc>
                  <a:spcPts val="2639"/>
                </a:lnSpc>
                <a:buClrTx/>
                <a:buFont typeface="Arial"/>
                <a:buChar char="•"/>
              </a:pPr>
              <a:r>
                <a:rPr lang="en-US" sz="2199" kern="1200">
                  <a:latin typeface="Lato 1"/>
                  <a:ea typeface="Lato 1"/>
                  <a:cs typeface="Lato 1"/>
                  <a:sym typeface="Lato 1"/>
                </a:rPr>
                <a:t>Marine pilot</a:t>
              </a:r>
            </a:p>
            <a:p>
              <a:pPr marL="475002" lvl="1" indent="-237503" defTabSz="1371600">
                <a:lnSpc>
                  <a:spcPts val="2639"/>
                </a:lnSpc>
                <a:buClrTx/>
                <a:buFont typeface="Arial"/>
                <a:buChar char="•"/>
              </a:pPr>
              <a:r>
                <a:rPr lang="en-US" sz="2199" kern="1200">
                  <a:latin typeface="Lato 1"/>
                  <a:ea typeface="Lato 1"/>
                  <a:cs typeface="Lato 1"/>
                  <a:sym typeface="Lato 1"/>
                </a:rPr>
                <a:t>Nuclear technician</a:t>
              </a:r>
            </a:p>
          </p:txBody>
        </p:sp>
      </p:grpSp>
      <p:grpSp>
        <p:nvGrpSpPr>
          <p:cNvPr id="29" name="Group 29"/>
          <p:cNvGrpSpPr/>
          <p:nvPr/>
        </p:nvGrpSpPr>
        <p:grpSpPr>
          <a:xfrm>
            <a:off x="13841261" y="2723459"/>
            <a:ext cx="3086100" cy="2526056"/>
            <a:chOff x="0" y="0"/>
            <a:chExt cx="812800" cy="665299"/>
          </a:xfrm>
        </p:grpSpPr>
        <p:sp>
          <p:nvSpPr>
            <p:cNvPr id="30" name="Freeform 30"/>
            <p:cNvSpPr/>
            <p:nvPr/>
          </p:nvSpPr>
          <p:spPr>
            <a:xfrm>
              <a:off x="0" y="0"/>
              <a:ext cx="812800" cy="665298"/>
            </a:xfrm>
            <a:custGeom>
              <a:avLst/>
              <a:gdLst/>
              <a:ahLst/>
              <a:cxnLst/>
              <a:rect l="l" t="t" r="r" b="b"/>
              <a:pathLst>
                <a:path w="812800" h="665298">
                  <a:moveTo>
                    <a:pt x="127941" y="0"/>
                  </a:moveTo>
                  <a:lnTo>
                    <a:pt x="684859" y="0"/>
                  </a:lnTo>
                  <a:cubicBezTo>
                    <a:pt x="718791" y="0"/>
                    <a:pt x="751333" y="13479"/>
                    <a:pt x="775327" y="37473"/>
                  </a:cubicBezTo>
                  <a:cubicBezTo>
                    <a:pt x="799321" y="61467"/>
                    <a:pt x="812800" y="94009"/>
                    <a:pt x="812800" y="127941"/>
                  </a:cubicBezTo>
                  <a:lnTo>
                    <a:pt x="812800" y="537358"/>
                  </a:lnTo>
                  <a:cubicBezTo>
                    <a:pt x="812800" y="571290"/>
                    <a:pt x="799321" y="603832"/>
                    <a:pt x="775327" y="627826"/>
                  </a:cubicBezTo>
                  <a:cubicBezTo>
                    <a:pt x="751333" y="651819"/>
                    <a:pt x="718791" y="665298"/>
                    <a:pt x="684859" y="665298"/>
                  </a:cubicBezTo>
                  <a:lnTo>
                    <a:pt x="127941" y="665298"/>
                  </a:lnTo>
                  <a:cubicBezTo>
                    <a:pt x="94009" y="665298"/>
                    <a:pt x="61467" y="651819"/>
                    <a:pt x="37473" y="627826"/>
                  </a:cubicBezTo>
                  <a:cubicBezTo>
                    <a:pt x="13479" y="603832"/>
                    <a:pt x="0" y="571290"/>
                    <a:pt x="0" y="537358"/>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1" name="TextBox 31"/>
            <p:cNvSpPr txBox="1"/>
            <p:nvPr/>
          </p:nvSpPr>
          <p:spPr>
            <a:xfrm>
              <a:off x="0" y="-9525"/>
              <a:ext cx="812800" cy="674824"/>
            </a:xfrm>
            <a:prstGeom prst="rect">
              <a:avLst/>
            </a:prstGeom>
          </p:spPr>
          <p:txBody>
            <a:bodyPr lIns="50801" tIns="50801" rIns="50801" bIns="50801" rtlCol="0" anchor="ctr"/>
            <a:lstStyle/>
            <a:p>
              <a:pPr defTabSz="1371600">
                <a:lnSpc>
                  <a:spcPts val="2639"/>
                </a:lnSpc>
                <a:buClrTx/>
              </a:pPr>
              <a:endParaRPr sz="1800" kern="1200">
                <a:solidFill>
                  <a:prstClr val="black"/>
                </a:solidFill>
                <a:latin typeface="Calibri" panose="020F0502020204030204"/>
                <a:ea typeface="+mn-ea"/>
                <a:cs typeface="+mn-cs"/>
              </a:endParaRPr>
            </a:p>
            <a:p>
              <a:pPr marL="475002" lvl="1" indent="-237503" defTabSz="1371600">
                <a:lnSpc>
                  <a:spcPts val="2639"/>
                </a:lnSpc>
                <a:buClrTx/>
                <a:buFont typeface="Arial"/>
                <a:buChar char="•"/>
              </a:pPr>
              <a:r>
                <a:rPr lang="en-US" sz="2199" kern="1200">
                  <a:latin typeface="Lato 1"/>
                  <a:ea typeface="Lato 1"/>
                  <a:cs typeface="Lato 1"/>
                  <a:sym typeface="Lato 1"/>
                </a:rPr>
                <a:t>Geoscientist</a:t>
              </a:r>
            </a:p>
            <a:p>
              <a:pPr marL="475002" lvl="1" indent="-237503" defTabSz="1371600">
                <a:lnSpc>
                  <a:spcPts val="2639"/>
                </a:lnSpc>
                <a:buClrTx/>
                <a:buFont typeface="Arial"/>
                <a:buChar char="•"/>
              </a:pPr>
              <a:r>
                <a:rPr lang="en-US" sz="2199" kern="1200">
                  <a:latin typeface="Lato 1"/>
                  <a:ea typeface="Lato 1"/>
                  <a:cs typeface="Lato 1"/>
                  <a:sym typeface="Lato 1"/>
                </a:rPr>
                <a:t>Accounting manager</a:t>
              </a:r>
            </a:p>
            <a:p>
              <a:pPr marL="475002" lvl="1" indent="-237503" defTabSz="1371600">
                <a:lnSpc>
                  <a:spcPts val="2639"/>
                </a:lnSpc>
                <a:buClrTx/>
                <a:buFont typeface="Arial"/>
                <a:buChar char="•"/>
              </a:pPr>
              <a:r>
                <a:rPr lang="en-US" sz="2199" kern="1200">
                  <a:latin typeface="Lato 1"/>
                  <a:ea typeface="Lato 1"/>
                  <a:cs typeface="Lato 1"/>
                  <a:sym typeface="Lato 1"/>
                </a:rPr>
                <a:t>Midwife</a:t>
              </a:r>
            </a:p>
            <a:p>
              <a:pPr marL="475002" lvl="1" indent="-237503" defTabSz="1371600">
                <a:lnSpc>
                  <a:spcPts val="2639"/>
                </a:lnSpc>
                <a:buClrTx/>
                <a:buFont typeface="Arial"/>
                <a:buChar char="•"/>
              </a:pPr>
              <a:r>
                <a:rPr lang="en-US" sz="2199" kern="1200">
                  <a:latin typeface="Lato 1"/>
                  <a:ea typeface="Lato 1"/>
                  <a:cs typeface="Lato 1"/>
                  <a:sym typeface="Lato 1"/>
                </a:rPr>
                <a:t>Social worker</a:t>
              </a:r>
            </a:p>
            <a:p>
              <a:pPr marL="475002" lvl="1" indent="-237503" defTabSz="1371600">
                <a:lnSpc>
                  <a:spcPts val="2639"/>
                </a:lnSpc>
                <a:buClrTx/>
                <a:buFont typeface="Arial"/>
                <a:buChar char="•"/>
              </a:pPr>
              <a:r>
                <a:rPr lang="en-US" sz="2199" kern="1200">
                  <a:latin typeface="Lato 1"/>
                  <a:ea typeface="Lato 1"/>
                  <a:cs typeface="Lato 1"/>
                  <a:sym typeface="Lato 1"/>
                </a:rPr>
                <a:t>Civil engineer</a:t>
              </a:r>
            </a:p>
          </p:txBody>
        </p:sp>
      </p:grpSp>
      <p:grpSp>
        <p:nvGrpSpPr>
          <p:cNvPr id="32" name="Group 32"/>
          <p:cNvGrpSpPr/>
          <p:nvPr/>
        </p:nvGrpSpPr>
        <p:grpSpPr>
          <a:xfrm>
            <a:off x="14090141" y="2307723"/>
            <a:ext cx="2588340" cy="831471"/>
            <a:chOff x="0" y="0"/>
            <a:chExt cx="681703" cy="218988"/>
          </a:xfrm>
        </p:grpSpPr>
        <p:sp>
          <p:nvSpPr>
            <p:cNvPr id="33" name="Freeform 33"/>
            <p:cNvSpPr/>
            <p:nvPr/>
          </p:nvSpPr>
          <p:spPr>
            <a:xfrm>
              <a:off x="0" y="0"/>
              <a:ext cx="681703" cy="218988"/>
            </a:xfrm>
            <a:custGeom>
              <a:avLst/>
              <a:gdLst/>
              <a:ahLst/>
              <a:cxnLst/>
              <a:rect l="l" t="t" r="r" b="b"/>
              <a:pathLst>
                <a:path w="681703" h="218988">
                  <a:moveTo>
                    <a:pt x="109494" y="0"/>
                  </a:moveTo>
                  <a:lnTo>
                    <a:pt x="572209" y="0"/>
                  </a:lnTo>
                  <a:cubicBezTo>
                    <a:pt x="601248" y="0"/>
                    <a:pt x="629099" y="11536"/>
                    <a:pt x="649633" y="32070"/>
                  </a:cubicBezTo>
                  <a:cubicBezTo>
                    <a:pt x="670167" y="52604"/>
                    <a:pt x="681703" y="80455"/>
                    <a:pt x="681703" y="109494"/>
                  </a:cubicBezTo>
                  <a:lnTo>
                    <a:pt x="681703" y="109494"/>
                  </a:lnTo>
                  <a:cubicBezTo>
                    <a:pt x="681703" y="138534"/>
                    <a:pt x="670167" y="166384"/>
                    <a:pt x="649633" y="186918"/>
                  </a:cubicBezTo>
                  <a:cubicBezTo>
                    <a:pt x="629099" y="207452"/>
                    <a:pt x="601248" y="218988"/>
                    <a:pt x="572209" y="218988"/>
                  </a:cubicBezTo>
                  <a:lnTo>
                    <a:pt x="109494" y="218988"/>
                  </a:lnTo>
                  <a:cubicBezTo>
                    <a:pt x="80455" y="218988"/>
                    <a:pt x="52604" y="207452"/>
                    <a:pt x="32070" y="186918"/>
                  </a:cubicBezTo>
                  <a:cubicBezTo>
                    <a:pt x="11536" y="166384"/>
                    <a:pt x="0" y="138534"/>
                    <a:pt x="0" y="109494"/>
                  </a:cubicBezTo>
                  <a:lnTo>
                    <a:pt x="0" y="109494"/>
                  </a:lnTo>
                  <a:cubicBezTo>
                    <a:pt x="0" y="80455"/>
                    <a:pt x="11536" y="52604"/>
                    <a:pt x="32070" y="32070"/>
                  </a:cubicBezTo>
                  <a:cubicBezTo>
                    <a:pt x="52604" y="11536"/>
                    <a:pt x="80455" y="0"/>
                    <a:pt x="109494" y="0"/>
                  </a:cubicBezTo>
                  <a:close/>
                </a:path>
              </a:pathLst>
            </a:custGeom>
            <a:solidFill>
              <a:srgbClr val="006992"/>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4" name="TextBox 34"/>
            <p:cNvSpPr txBox="1"/>
            <p:nvPr/>
          </p:nvSpPr>
          <p:spPr>
            <a:xfrm>
              <a:off x="0" y="0"/>
              <a:ext cx="681703" cy="218988"/>
            </a:xfrm>
            <a:prstGeom prst="rect">
              <a:avLst/>
            </a:prstGeom>
          </p:spPr>
          <p:txBody>
            <a:bodyPr lIns="50801" tIns="50801" rIns="50801" bIns="50801" rtlCol="0" anchor="ctr"/>
            <a:lstStyle/>
            <a:p>
              <a:pPr algn="ctr" defTabSz="1371600">
                <a:lnSpc>
                  <a:spcPts val="2879"/>
                </a:lnSpc>
                <a:buClrTx/>
              </a:pPr>
              <a:r>
                <a:rPr lang="en-US" sz="3000" kern="1200" dirty="0">
                  <a:solidFill>
                    <a:srgbClr val="FFFFFF"/>
                  </a:solidFill>
                  <a:latin typeface="Lato 1 Bold"/>
                  <a:ea typeface="Lato 1 Bold"/>
                  <a:cs typeface="Lato 1 Bold"/>
                  <a:sym typeface="Lato 1 Bold"/>
                </a:rPr>
                <a:t>Degree</a:t>
              </a:r>
            </a:p>
          </p:txBody>
        </p:sp>
      </p:grpSp>
      <p:grpSp>
        <p:nvGrpSpPr>
          <p:cNvPr id="35" name="Group 35"/>
          <p:cNvGrpSpPr/>
          <p:nvPr/>
        </p:nvGrpSpPr>
        <p:grpSpPr>
          <a:xfrm>
            <a:off x="13841261" y="6432211"/>
            <a:ext cx="3086100" cy="2192681"/>
            <a:chOff x="0" y="0"/>
            <a:chExt cx="812800" cy="577496"/>
          </a:xfrm>
        </p:grpSpPr>
        <p:sp>
          <p:nvSpPr>
            <p:cNvPr id="36" name="Freeform 36"/>
            <p:cNvSpPr/>
            <p:nvPr/>
          </p:nvSpPr>
          <p:spPr>
            <a:xfrm>
              <a:off x="0" y="0"/>
              <a:ext cx="812800" cy="577496"/>
            </a:xfrm>
            <a:custGeom>
              <a:avLst/>
              <a:gdLst/>
              <a:ahLst/>
              <a:cxnLst/>
              <a:rect l="l" t="t" r="r" b="b"/>
              <a:pathLst>
                <a:path w="812800" h="577496">
                  <a:moveTo>
                    <a:pt x="127941" y="0"/>
                  </a:moveTo>
                  <a:lnTo>
                    <a:pt x="684859" y="0"/>
                  </a:lnTo>
                  <a:cubicBezTo>
                    <a:pt x="718791" y="0"/>
                    <a:pt x="751333" y="13479"/>
                    <a:pt x="775327" y="37473"/>
                  </a:cubicBezTo>
                  <a:cubicBezTo>
                    <a:pt x="799321" y="61467"/>
                    <a:pt x="812800" y="94009"/>
                    <a:pt x="812800" y="127941"/>
                  </a:cubicBezTo>
                  <a:lnTo>
                    <a:pt x="812800" y="449555"/>
                  </a:lnTo>
                  <a:cubicBezTo>
                    <a:pt x="812800" y="483487"/>
                    <a:pt x="799321" y="516030"/>
                    <a:pt x="775327" y="540023"/>
                  </a:cubicBezTo>
                  <a:cubicBezTo>
                    <a:pt x="751333" y="564017"/>
                    <a:pt x="718791" y="577496"/>
                    <a:pt x="684859" y="577496"/>
                  </a:cubicBezTo>
                  <a:lnTo>
                    <a:pt x="127941" y="577496"/>
                  </a:lnTo>
                  <a:cubicBezTo>
                    <a:pt x="94009" y="577496"/>
                    <a:pt x="61467" y="564017"/>
                    <a:pt x="37473" y="540023"/>
                  </a:cubicBezTo>
                  <a:cubicBezTo>
                    <a:pt x="13479" y="516030"/>
                    <a:pt x="0" y="483487"/>
                    <a:pt x="0" y="449555"/>
                  </a:cubicBezTo>
                  <a:lnTo>
                    <a:pt x="0" y="127941"/>
                  </a:lnTo>
                  <a:cubicBezTo>
                    <a:pt x="0" y="94009"/>
                    <a:pt x="13479" y="61467"/>
                    <a:pt x="37473" y="37473"/>
                  </a:cubicBezTo>
                  <a:cubicBezTo>
                    <a:pt x="61467" y="13479"/>
                    <a:pt x="94009" y="0"/>
                    <a:pt x="127941" y="0"/>
                  </a:cubicBezTo>
                  <a:close/>
                </a:path>
              </a:pathLst>
            </a:custGeom>
            <a:solidFill>
              <a:srgbClr val="ECECEA"/>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7" name="TextBox 37"/>
            <p:cNvSpPr txBox="1"/>
            <p:nvPr/>
          </p:nvSpPr>
          <p:spPr>
            <a:xfrm>
              <a:off x="0" y="-9525"/>
              <a:ext cx="812800" cy="587021"/>
            </a:xfrm>
            <a:prstGeom prst="rect">
              <a:avLst/>
            </a:prstGeom>
          </p:spPr>
          <p:txBody>
            <a:bodyPr lIns="50801" tIns="50801" rIns="50801" bIns="50801" rtlCol="0" anchor="ctr"/>
            <a:lstStyle/>
            <a:p>
              <a:pPr marL="475002" lvl="1" indent="-237503" defTabSz="1371600">
                <a:lnSpc>
                  <a:spcPts val="2639"/>
                </a:lnSpc>
                <a:buClrTx/>
                <a:buFont typeface="Arial"/>
                <a:buChar char="•"/>
              </a:pPr>
              <a:r>
                <a:rPr lang="en-US" sz="2199" kern="1200">
                  <a:latin typeface="Lato 1"/>
                  <a:ea typeface="Lato 1"/>
                  <a:cs typeface="Lato 1"/>
                  <a:sym typeface="Lato 1"/>
                </a:rPr>
                <a:t>Doctor</a:t>
              </a:r>
            </a:p>
            <a:p>
              <a:pPr marL="475002" lvl="1" indent="-237503" defTabSz="1371600">
                <a:lnSpc>
                  <a:spcPts val="2639"/>
                </a:lnSpc>
                <a:buClrTx/>
                <a:buFont typeface="Arial"/>
                <a:buChar char="•"/>
              </a:pPr>
              <a:r>
                <a:rPr lang="en-US" sz="2199" kern="1200">
                  <a:latin typeface="Lato 1"/>
                  <a:ea typeface="Lato 1"/>
                  <a:cs typeface="Lato 1"/>
                  <a:sym typeface="Lato 1"/>
                </a:rPr>
                <a:t>Game programmer</a:t>
              </a:r>
            </a:p>
            <a:p>
              <a:pPr marL="475002" lvl="1" indent="-237503" defTabSz="1371600">
                <a:lnSpc>
                  <a:spcPts val="2639"/>
                </a:lnSpc>
                <a:buClrTx/>
                <a:buFont typeface="Arial"/>
                <a:buChar char="•"/>
              </a:pPr>
              <a:r>
                <a:rPr lang="en-US" sz="2199" kern="1200">
                  <a:latin typeface="Lato 1"/>
                  <a:ea typeface="Lato 1"/>
                  <a:cs typeface="Lato 1"/>
                  <a:sym typeface="Lato 1"/>
                </a:rPr>
                <a:t>Play therapist</a:t>
              </a:r>
            </a:p>
            <a:p>
              <a:pPr marL="475002" lvl="1" indent="-237503" defTabSz="1371600">
                <a:lnSpc>
                  <a:spcPts val="2639"/>
                </a:lnSpc>
                <a:buClrTx/>
                <a:buFont typeface="Arial"/>
                <a:buChar char="•"/>
              </a:pPr>
              <a:r>
                <a:rPr lang="en-US" sz="2199" kern="1200">
                  <a:latin typeface="Lato 1"/>
                  <a:ea typeface="Lato 1"/>
                  <a:cs typeface="Lato 1"/>
                  <a:sym typeface="Lato 1"/>
                </a:rPr>
                <a:t>Solicitor</a:t>
              </a:r>
            </a:p>
            <a:p>
              <a:pPr marL="475002" lvl="1" indent="-237503" defTabSz="1371600">
                <a:lnSpc>
                  <a:spcPts val="2639"/>
                </a:lnSpc>
                <a:buClrTx/>
                <a:buFont typeface="Arial"/>
                <a:buChar char="•"/>
              </a:pPr>
              <a:r>
                <a:rPr lang="en-US" sz="2199" kern="1200">
                  <a:latin typeface="Lato 1"/>
                  <a:ea typeface="Lato 1"/>
                  <a:cs typeface="Lato 1"/>
                  <a:sym typeface="Lato 1"/>
                </a:rPr>
                <a:t>Economist</a:t>
              </a:r>
            </a:p>
          </p:txBody>
        </p:sp>
      </p:grpSp>
      <p:grpSp>
        <p:nvGrpSpPr>
          <p:cNvPr id="38" name="Group 38"/>
          <p:cNvGrpSpPr/>
          <p:nvPr/>
        </p:nvGrpSpPr>
        <p:grpSpPr>
          <a:xfrm>
            <a:off x="1565957" y="7412381"/>
            <a:ext cx="2439012" cy="579755"/>
            <a:chOff x="0" y="0"/>
            <a:chExt cx="642374" cy="152693"/>
          </a:xfrm>
        </p:grpSpPr>
        <p:sp>
          <p:nvSpPr>
            <p:cNvPr id="39" name="Freeform 39"/>
            <p:cNvSpPr/>
            <p:nvPr/>
          </p:nvSpPr>
          <p:spPr>
            <a:xfrm>
              <a:off x="0" y="0"/>
              <a:ext cx="642374" cy="152693"/>
            </a:xfrm>
            <a:custGeom>
              <a:avLst/>
              <a:gdLst/>
              <a:ahLst/>
              <a:cxnLst/>
              <a:rect l="l" t="t" r="r" b="b"/>
              <a:pathLst>
                <a:path w="642374" h="152693">
                  <a:moveTo>
                    <a:pt x="76346" y="0"/>
                  </a:moveTo>
                  <a:lnTo>
                    <a:pt x="566027" y="0"/>
                  </a:lnTo>
                  <a:cubicBezTo>
                    <a:pt x="608192" y="0"/>
                    <a:pt x="642374" y="34181"/>
                    <a:pt x="642374" y="76346"/>
                  </a:cubicBezTo>
                  <a:lnTo>
                    <a:pt x="642374" y="76346"/>
                  </a:lnTo>
                  <a:cubicBezTo>
                    <a:pt x="642374" y="96595"/>
                    <a:pt x="634330" y="116014"/>
                    <a:pt x="620012" y="130331"/>
                  </a:cubicBezTo>
                  <a:cubicBezTo>
                    <a:pt x="605695" y="144649"/>
                    <a:pt x="586276" y="152693"/>
                    <a:pt x="566027"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0" name="TextBox 40"/>
            <p:cNvSpPr txBox="1"/>
            <p:nvPr/>
          </p:nvSpPr>
          <p:spPr>
            <a:xfrm>
              <a:off x="0" y="0"/>
              <a:ext cx="642374" cy="152693"/>
            </a:xfrm>
            <a:prstGeom prst="rect">
              <a:avLst/>
            </a:prstGeom>
          </p:spPr>
          <p:txBody>
            <a:bodyPr lIns="50801" tIns="50801" rIns="50801" bIns="50801" rtlCol="0" anchor="ctr"/>
            <a:lstStyle/>
            <a:p>
              <a:pPr algn="ctr" defTabSz="1371600">
                <a:lnSpc>
                  <a:spcPts val="2999"/>
                </a:lnSpc>
                <a:buClrTx/>
              </a:pPr>
              <a:r>
                <a:rPr lang="en-US" sz="2400" kern="1200" dirty="0">
                  <a:latin typeface="Lato 1 Bold"/>
                  <a:ea typeface="Lato 1 Bold"/>
                  <a:cs typeface="Lato 1 Bold"/>
                  <a:sym typeface="Lato 1 Bold"/>
                </a:rPr>
                <a:t>140+ standards</a:t>
              </a:r>
            </a:p>
          </p:txBody>
        </p:sp>
      </p:grpSp>
      <p:grpSp>
        <p:nvGrpSpPr>
          <p:cNvPr id="41" name="Group 41"/>
          <p:cNvGrpSpPr/>
          <p:nvPr/>
        </p:nvGrpSpPr>
        <p:grpSpPr>
          <a:xfrm>
            <a:off x="5820866" y="7412381"/>
            <a:ext cx="2439012" cy="579755"/>
            <a:chOff x="0" y="0"/>
            <a:chExt cx="642374" cy="152693"/>
          </a:xfrm>
        </p:grpSpPr>
        <p:sp>
          <p:nvSpPr>
            <p:cNvPr id="42" name="Freeform 42"/>
            <p:cNvSpPr/>
            <p:nvPr/>
          </p:nvSpPr>
          <p:spPr>
            <a:xfrm>
              <a:off x="0" y="0"/>
              <a:ext cx="642374" cy="152693"/>
            </a:xfrm>
            <a:custGeom>
              <a:avLst/>
              <a:gdLst/>
              <a:ahLst/>
              <a:cxnLst/>
              <a:rect l="l" t="t" r="r" b="b"/>
              <a:pathLst>
                <a:path w="642374" h="152693">
                  <a:moveTo>
                    <a:pt x="76346" y="0"/>
                  </a:moveTo>
                  <a:lnTo>
                    <a:pt x="566027" y="0"/>
                  </a:lnTo>
                  <a:cubicBezTo>
                    <a:pt x="608192" y="0"/>
                    <a:pt x="642374" y="34181"/>
                    <a:pt x="642374" y="76346"/>
                  </a:cubicBezTo>
                  <a:lnTo>
                    <a:pt x="642374" y="76346"/>
                  </a:lnTo>
                  <a:cubicBezTo>
                    <a:pt x="642374" y="96595"/>
                    <a:pt x="634330" y="116014"/>
                    <a:pt x="620012" y="130331"/>
                  </a:cubicBezTo>
                  <a:cubicBezTo>
                    <a:pt x="605695" y="144649"/>
                    <a:pt x="586276" y="152693"/>
                    <a:pt x="566027"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3" name="TextBox 43"/>
            <p:cNvSpPr txBox="1"/>
            <p:nvPr/>
          </p:nvSpPr>
          <p:spPr>
            <a:xfrm>
              <a:off x="0" y="0"/>
              <a:ext cx="642374" cy="152693"/>
            </a:xfrm>
            <a:prstGeom prst="rect">
              <a:avLst/>
            </a:prstGeom>
          </p:spPr>
          <p:txBody>
            <a:bodyPr lIns="50801" tIns="50801" rIns="50801" bIns="50801" rtlCol="0" anchor="ctr"/>
            <a:lstStyle/>
            <a:p>
              <a:pPr algn="ctr" defTabSz="1371600">
                <a:lnSpc>
                  <a:spcPts val="2999"/>
                </a:lnSpc>
                <a:buClrTx/>
              </a:pPr>
              <a:r>
                <a:rPr lang="en-US" sz="2400" kern="1200" dirty="0">
                  <a:latin typeface="Lato 1 Bold"/>
                  <a:ea typeface="Lato 1 Bold"/>
                  <a:cs typeface="Lato 1 Bold"/>
                  <a:sym typeface="Lato 1 Bold"/>
                </a:rPr>
                <a:t> 230+ standards</a:t>
              </a:r>
            </a:p>
          </p:txBody>
        </p:sp>
      </p:grpSp>
      <p:grpSp>
        <p:nvGrpSpPr>
          <p:cNvPr id="44" name="Group 44"/>
          <p:cNvGrpSpPr/>
          <p:nvPr/>
        </p:nvGrpSpPr>
        <p:grpSpPr>
          <a:xfrm>
            <a:off x="9760529" y="5467487"/>
            <a:ext cx="2903588" cy="579755"/>
            <a:chOff x="0" y="0"/>
            <a:chExt cx="764731" cy="152693"/>
          </a:xfrm>
        </p:grpSpPr>
        <p:sp>
          <p:nvSpPr>
            <p:cNvPr id="45" name="Freeform 45"/>
            <p:cNvSpPr/>
            <p:nvPr/>
          </p:nvSpPr>
          <p:spPr>
            <a:xfrm>
              <a:off x="0" y="0"/>
              <a:ext cx="764731" cy="152693"/>
            </a:xfrm>
            <a:custGeom>
              <a:avLst/>
              <a:gdLst/>
              <a:ahLst/>
              <a:cxnLst/>
              <a:rect l="l" t="t" r="r" b="b"/>
              <a:pathLst>
                <a:path w="764731" h="152693">
                  <a:moveTo>
                    <a:pt x="76346" y="0"/>
                  </a:moveTo>
                  <a:lnTo>
                    <a:pt x="688385" y="0"/>
                  </a:lnTo>
                  <a:cubicBezTo>
                    <a:pt x="730550" y="0"/>
                    <a:pt x="764731" y="34181"/>
                    <a:pt x="764731" y="76346"/>
                  </a:cubicBezTo>
                  <a:lnTo>
                    <a:pt x="764731" y="76346"/>
                  </a:lnTo>
                  <a:cubicBezTo>
                    <a:pt x="764731" y="96595"/>
                    <a:pt x="756687" y="116014"/>
                    <a:pt x="742370" y="130331"/>
                  </a:cubicBezTo>
                  <a:cubicBezTo>
                    <a:pt x="728052" y="144649"/>
                    <a:pt x="708633" y="152693"/>
                    <a:pt x="688385"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6" name="TextBox 46"/>
            <p:cNvSpPr txBox="1"/>
            <p:nvPr/>
          </p:nvSpPr>
          <p:spPr>
            <a:xfrm>
              <a:off x="0" y="0"/>
              <a:ext cx="764731" cy="152693"/>
            </a:xfrm>
            <a:prstGeom prst="rect">
              <a:avLst/>
            </a:prstGeom>
          </p:spPr>
          <p:txBody>
            <a:bodyPr lIns="50801" tIns="50801" rIns="50801" bIns="50801" rtlCol="0" anchor="ctr"/>
            <a:lstStyle/>
            <a:p>
              <a:pPr algn="ctr" defTabSz="1371600">
                <a:lnSpc>
                  <a:spcPts val="2999"/>
                </a:lnSpc>
                <a:buClrTx/>
              </a:pPr>
              <a:r>
                <a:rPr lang="en-US" sz="2400" kern="1200" dirty="0">
                  <a:latin typeface="Lato 1 Bold"/>
                  <a:ea typeface="Lato 1 Bold"/>
                  <a:cs typeface="Lato 1 Bold"/>
                  <a:sym typeface="Lato 1 Bold"/>
                </a:rPr>
                <a:t> 110+ standards (L4)</a:t>
              </a:r>
            </a:p>
          </p:txBody>
        </p:sp>
      </p:grpSp>
      <p:grpSp>
        <p:nvGrpSpPr>
          <p:cNvPr id="47" name="Group 47"/>
          <p:cNvGrpSpPr/>
          <p:nvPr/>
        </p:nvGrpSpPr>
        <p:grpSpPr>
          <a:xfrm>
            <a:off x="9760529" y="8843966"/>
            <a:ext cx="2903588" cy="579755"/>
            <a:chOff x="0" y="0"/>
            <a:chExt cx="764731" cy="152693"/>
          </a:xfrm>
        </p:grpSpPr>
        <p:sp>
          <p:nvSpPr>
            <p:cNvPr id="48" name="Freeform 48"/>
            <p:cNvSpPr/>
            <p:nvPr/>
          </p:nvSpPr>
          <p:spPr>
            <a:xfrm>
              <a:off x="0" y="0"/>
              <a:ext cx="764731" cy="152693"/>
            </a:xfrm>
            <a:custGeom>
              <a:avLst/>
              <a:gdLst/>
              <a:ahLst/>
              <a:cxnLst/>
              <a:rect l="l" t="t" r="r" b="b"/>
              <a:pathLst>
                <a:path w="764731" h="152693">
                  <a:moveTo>
                    <a:pt x="76346" y="0"/>
                  </a:moveTo>
                  <a:lnTo>
                    <a:pt x="688385" y="0"/>
                  </a:lnTo>
                  <a:cubicBezTo>
                    <a:pt x="730550" y="0"/>
                    <a:pt x="764731" y="34181"/>
                    <a:pt x="764731" y="76346"/>
                  </a:cubicBezTo>
                  <a:lnTo>
                    <a:pt x="764731" y="76346"/>
                  </a:lnTo>
                  <a:cubicBezTo>
                    <a:pt x="764731" y="96595"/>
                    <a:pt x="756687" y="116014"/>
                    <a:pt x="742370" y="130331"/>
                  </a:cubicBezTo>
                  <a:cubicBezTo>
                    <a:pt x="728052" y="144649"/>
                    <a:pt x="708633" y="152693"/>
                    <a:pt x="688385"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49" name="TextBox 49"/>
            <p:cNvSpPr txBox="1"/>
            <p:nvPr/>
          </p:nvSpPr>
          <p:spPr>
            <a:xfrm>
              <a:off x="0" y="0"/>
              <a:ext cx="764731" cy="152693"/>
            </a:xfrm>
            <a:prstGeom prst="rect">
              <a:avLst/>
            </a:prstGeom>
          </p:spPr>
          <p:txBody>
            <a:bodyPr lIns="50801" tIns="50801" rIns="50801" bIns="50801" rtlCol="0" anchor="ctr"/>
            <a:lstStyle/>
            <a:p>
              <a:pPr algn="ctr" defTabSz="1371600">
                <a:lnSpc>
                  <a:spcPts val="2999"/>
                </a:lnSpc>
                <a:buClrTx/>
              </a:pPr>
              <a:r>
                <a:rPr lang="en-US" sz="2400" kern="1200">
                  <a:latin typeface="Lato 1 Bold"/>
                  <a:ea typeface="Lato 1 Bold"/>
                  <a:cs typeface="Lato 1 Bold"/>
                  <a:sym typeface="Lato 1 Bold"/>
                </a:rPr>
                <a:t> 40+ standards (L5)</a:t>
              </a:r>
            </a:p>
          </p:txBody>
        </p:sp>
      </p:grpSp>
      <p:grpSp>
        <p:nvGrpSpPr>
          <p:cNvPr id="50" name="Group 50"/>
          <p:cNvGrpSpPr/>
          <p:nvPr/>
        </p:nvGrpSpPr>
        <p:grpSpPr>
          <a:xfrm>
            <a:off x="13932517" y="5467487"/>
            <a:ext cx="2903588" cy="579755"/>
            <a:chOff x="0" y="0"/>
            <a:chExt cx="764731" cy="152693"/>
          </a:xfrm>
        </p:grpSpPr>
        <p:sp>
          <p:nvSpPr>
            <p:cNvPr id="51" name="Freeform 51"/>
            <p:cNvSpPr/>
            <p:nvPr/>
          </p:nvSpPr>
          <p:spPr>
            <a:xfrm>
              <a:off x="0" y="0"/>
              <a:ext cx="764731" cy="152693"/>
            </a:xfrm>
            <a:custGeom>
              <a:avLst/>
              <a:gdLst/>
              <a:ahLst/>
              <a:cxnLst/>
              <a:rect l="l" t="t" r="r" b="b"/>
              <a:pathLst>
                <a:path w="764731" h="152693">
                  <a:moveTo>
                    <a:pt x="76346" y="0"/>
                  </a:moveTo>
                  <a:lnTo>
                    <a:pt x="688385" y="0"/>
                  </a:lnTo>
                  <a:cubicBezTo>
                    <a:pt x="730550" y="0"/>
                    <a:pt x="764731" y="34181"/>
                    <a:pt x="764731" y="76346"/>
                  </a:cubicBezTo>
                  <a:lnTo>
                    <a:pt x="764731" y="76346"/>
                  </a:lnTo>
                  <a:cubicBezTo>
                    <a:pt x="764731" y="96595"/>
                    <a:pt x="756687" y="116014"/>
                    <a:pt x="742370" y="130331"/>
                  </a:cubicBezTo>
                  <a:cubicBezTo>
                    <a:pt x="728052" y="144649"/>
                    <a:pt x="708633" y="152693"/>
                    <a:pt x="688385"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52" name="TextBox 52"/>
            <p:cNvSpPr txBox="1"/>
            <p:nvPr/>
          </p:nvSpPr>
          <p:spPr>
            <a:xfrm>
              <a:off x="0" y="0"/>
              <a:ext cx="764731" cy="152693"/>
            </a:xfrm>
            <a:prstGeom prst="rect">
              <a:avLst/>
            </a:prstGeom>
          </p:spPr>
          <p:txBody>
            <a:bodyPr lIns="50801" tIns="50801" rIns="50801" bIns="50801" rtlCol="0" anchor="ctr"/>
            <a:lstStyle/>
            <a:p>
              <a:pPr algn="ctr" defTabSz="1371600">
                <a:lnSpc>
                  <a:spcPts val="2999"/>
                </a:lnSpc>
                <a:buClrTx/>
              </a:pPr>
              <a:r>
                <a:rPr lang="en-US" sz="2400" kern="1200">
                  <a:latin typeface="Lato 1 Bold"/>
                  <a:ea typeface="Lato 1 Bold"/>
                  <a:cs typeface="Lato 1 Bold"/>
                  <a:sym typeface="Lato 1 Bold"/>
                </a:rPr>
                <a:t> 110+ standards (L6)</a:t>
              </a:r>
            </a:p>
          </p:txBody>
        </p:sp>
      </p:grpSp>
      <p:grpSp>
        <p:nvGrpSpPr>
          <p:cNvPr id="53" name="Group 53"/>
          <p:cNvGrpSpPr/>
          <p:nvPr/>
        </p:nvGrpSpPr>
        <p:grpSpPr>
          <a:xfrm>
            <a:off x="13932517" y="8882066"/>
            <a:ext cx="2903588" cy="579755"/>
            <a:chOff x="0" y="0"/>
            <a:chExt cx="764731" cy="152693"/>
          </a:xfrm>
        </p:grpSpPr>
        <p:sp>
          <p:nvSpPr>
            <p:cNvPr id="54" name="Freeform 54"/>
            <p:cNvSpPr/>
            <p:nvPr/>
          </p:nvSpPr>
          <p:spPr>
            <a:xfrm>
              <a:off x="0" y="0"/>
              <a:ext cx="764731" cy="152693"/>
            </a:xfrm>
            <a:custGeom>
              <a:avLst/>
              <a:gdLst/>
              <a:ahLst/>
              <a:cxnLst/>
              <a:rect l="l" t="t" r="r" b="b"/>
              <a:pathLst>
                <a:path w="764731" h="152693">
                  <a:moveTo>
                    <a:pt x="76346" y="0"/>
                  </a:moveTo>
                  <a:lnTo>
                    <a:pt x="688385" y="0"/>
                  </a:lnTo>
                  <a:cubicBezTo>
                    <a:pt x="730550" y="0"/>
                    <a:pt x="764731" y="34181"/>
                    <a:pt x="764731" y="76346"/>
                  </a:cubicBezTo>
                  <a:lnTo>
                    <a:pt x="764731" y="76346"/>
                  </a:lnTo>
                  <a:cubicBezTo>
                    <a:pt x="764731" y="96595"/>
                    <a:pt x="756687" y="116014"/>
                    <a:pt x="742370" y="130331"/>
                  </a:cubicBezTo>
                  <a:cubicBezTo>
                    <a:pt x="728052" y="144649"/>
                    <a:pt x="708633" y="152693"/>
                    <a:pt x="688385" y="152693"/>
                  </a:cubicBezTo>
                  <a:lnTo>
                    <a:pt x="76346" y="152693"/>
                  </a:lnTo>
                  <a:cubicBezTo>
                    <a:pt x="34181" y="152693"/>
                    <a:pt x="0" y="118511"/>
                    <a:pt x="0" y="76346"/>
                  </a:cubicBezTo>
                  <a:lnTo>
                    <a:pt x="0" y="76346"/>
                  </a:lnTo>
                  <a:cubicBezTo>
                    <a:pt x="0" y="34181"/>
                    <a:pt x="34181" y="0"/>
                    <a:pt x="76346" y="0"/>
                  </a:cubicBezTo>
                  <a:close/>
                </a:path>
              </a:pathLst>
            </a:custGeom>
            <a:solidFill>
              <a:srgbClr val="E8B46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55" name="TextBox 55"/>
            <p:cNvSpPr txBox="1"/>
            <p:nvPr/>
          </p:nvSpPr>
          <p:spPr>
            <a:xfrm>
              <a:off x="0" y="0"/>
              <a:ext cx="764731" cy="152693"/>
            </a:xfrm>
            <a:prstGeom prst="rect">
              <a:avLst/>
            </a:prstGeom>
          </p:spPr>
          <p:txBody>
            <a:bodyPr lIns="50801" tIns="50801" rIns="50801" bIns="50801" rtlCol="0" anchor="ctr"/>
            <a:lstStyle/>
            <a:p>
              <a:pPr algn="ctr" defTabSz="1371600">
                <a:lnSpc>
                  <a:spcPts val="2999"/>
                </a:lnSpc>
                <a:buClrTx/>
              </a:pPr>
              <a:r>
                <a:rPr lang="en-US" sz="2400" kern="1200">
                  <a:latin typeface="Lato 1 Bold"/>
                  <a:ea typeface="Lato 1 Bold"/>
                  <a:cs typeface="Lato 1 Bold"/>
                  <a:sym typeface="Lato 1 Bold"/>
                </a:rPr>
                <a:t> 60+ standards (L7)</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nodeType="with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500"/>
                                        <p:tgtEl>
                                          <p:spTgt spid="47"/>
                                        </p:tgtEl>
                                      </p:cBhvr>
                                    </p:animEffect>
                                  </p:childTnLst>
                                </p:cTn>
                              </p:par>
                            </p:childTnLst>
                          </p:cTn>
                        </p:par>
                        <p:par>
                          <p:cTn id="40" fill="hold">
                            <p:stCondLst>
                              <p:cond delay="1500"/>
                            </p:stCondLst>
                            <p:childTnLst>
                              <p:par>
                                <p:cTn id="41" presetID="10" presetClass="entr" presetSubtype="0" fill="hold"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500"/>
                                        <p:tgtEl>
                                          <p:spTgt spid="50"/>
                                        </p:tgtEl>
                                      </p:cBhvr>
                                    </p:animEffect>
                                  </p:childTnLst>
                                </p:cTn>
                              </p:par>
                              <p:par>
                                <p:cTn id="50" presetID="10" presetClass="entr" presetSubtype="0" fill="hold"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par>
                                <p:cTn id="53" presetID="10" presetClass="entr" presetSubtype="0" fill="hold" nodeType="with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fade">
                                      <p:cBhvr>
                                        <p:cTn id="5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grpSp>
        <p:nvGrpSpPr>
          <p:cNvPr id="7" name="Group 7"/>
          <p:cNvGrpSpPr/>
          <p:nvPr/>
        </p:nvGrpSpPr>
        <p:grpSpPr>
          <a:xfrm>
            <a:off x="10351711" y="2628095"/>
            <a:ext cx="6246833" cy="579755"/>
            <a:chOff x="0" y="0"/>
            <a:chExt cx="1645256" cy="152693"/>
          </a:xfrm>
        </p:grpSpPr>
        <p:sp>
          <p:nvSpPr>
            <p:cNvPr id="8" name="Freeform 8"/>
            <p:cNvSpPr/>
            <p:nvPr/>
          </p:nvSpPr>
          <p:spPr>
            <a:xfrm>
              <a:off x="0" y="0"/>
              <a:ext cx="1645256" cy="152693"/>
            </a:xfrm>
            <a:custGeom>
              <a:avLst/>
              <a:gdLst/>
              <a:ahLst/>
              <a:cxnLst/>
              <a:rect l="l" t="t" r="r" b="b"/>
              <a:pathLst>
                <a:path w="1645256" h="152693">
                  <a:moveTo>
                    <a:pt x="0" y="0"/>
                  </a:moveTo>
                  <a:lnTo>
                    <a:pt x="1645256" y="0"/>
                  </a:lnTo>
                  <a:lnTo>
                    <a:pt x="1645256" y="152693"/>
                  </a:lnTo>
                  <a:lnTo>
                    <a:pt x="0" y="152693"/>
                  </a:lnTo>
                  <a:close/>
                </a:path>
              </a:pathLst>
            </a:custGeom>
            <a:solidFill>
              <a:srgbClr val="525E93"/>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9" name="TextBox 9"/>
            <p:cNvSpPr txBox="1"/>
            <p:nvPr/>
          </p:nvSpPr>
          <p:spPr>
            <a:xfrm>
              <a:off x="0" y="0"/>
              <a:ext cx="1645256" cy="152693"/>
            </a:xfrm>
            <a:prstGeom prst="rect">
              <a:avLst/>
            </a:prstGeom>
          </p:spPr>
          <p:txBody>
            <a:bodyPr lIns="50801" tIns="50801" rIns="50801" bIns="50801" rtlCol="0" anchor="ctr"/>
            <a:lstStyle/>
            <a:p>
              <a:pPr algn="ctr" defTabSz="1371600">
                <a:lnSpc>
                  <a:spcPts val="2999"/>
                </a:lnSpc>
                <a:buClrTx/>
              </a:pPr>
              <a:r>
                <a:rPr lang="en-US" sz="3000" kern="1200" dirty="0">
                  <a:solidFill>
                    <a:srgbClr val="FFFFFF"/>
                  </a:solidFill>
                  <a:latin typeface="Lato 1 Bold"/>
                  <a:ea typeface="Lato 1 Bold"/>
                  <a:cs typeface="Lato 1 Bold"/>
                  <a:sym typeface="Lato 1 Bold"/>
                </a:rPr>
                <a:t>Work full-time and study part-time</a:t>
              </a:r>
            </a:p>
          </p:txBody>
        </p:sp>
      </p:grpSp>
      <p:sp>
        <p:nvSpPr>
          <p:cNvPr id="10" name="Freeform 10"/>
          <p:cNvSpPr/>
          <p:nvPr/>
        </p:nvSpPr>
        <p:spPr>
          <a:xfrm>
            <a:off x="1341704" y="2455712"/>
            <a:ext cx="562613" cy="562613"/>
          </a:xfrm>
          <a:custGeom>
            <a:avLst/>
            <a:gdLst/>
            <a:ahLst/>
            <a:cxnLst/>
            <a:rect l="l" t="t" r="r" b="b"/>
            <a:pathLst>
              <a:path w="562613" h="562613">
                <a:moveTo>
                  <a:pt x="0" y="0"/>
                </a:moveTo>
                <a:lnTo>
                  <a:pt x="562613" y="0"/>
                </a:lnTo>
                <a:lnTo>
                  <a:pt x="562613" y="562613"/>
                </a:lnTo>
                <a:lnTo>
                  <a:pt x="0" y="562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1" name="Freeform 11"/>
          <p:cNvSpPr/>
          <p:nvPr/>
        </p:nvSpPr>
        <p:spPr>
          <a:xfrm>
            <a:off x="1319909" y="3288772"/>
            <a:ext cx="562613" cy="562613"/>
          </a:xfrm>
          <a:custGeom>
            <a:avLst/>
            <a:gdLst/>
            <a:ahLst/>
            <a:cxnLst/>
            <a:rect l="l" t="t" r="r" b="b"/>
            <a:pathLst>
              <a:path w="562613" h="562613">
                <a:moveTo>
                  <a:pt x="0" y="0"/>
                </a:moveTo>
                <a:lnTo>
                  <a:pt x="562613" y="0"/>
                </a:lnTo>
                <a:lnTo>
                  <a:pt x="562613" y="562613"/>
                </a:lnTo>
                <a:lnTo>
                  <a:pt x="0" y="562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12" name="Group 12"/>
          <p:cNvGrpSpPr/>
          <p:nvPr/>
        </p:nvGrpSpPr>
        <p:grpSpPr>
          <a:xfrm>
            <a:off x="9443522" y="3184088"/>
            <a:ext cx="8096880" cy="2068521"/>
            <a:chOff x="0" y="0"/>
            <a:chExt cx="2132512" cy="544796"/>
          </a:xfrm>
        </p:grpSpPr>
        <p:sp>
          <p:nvSpPr>
            <p:cNvPr id="13" name="Freeform 13"/>
            <p:cNvSpPr/>
            <p:nvPr/>
          </p:nvSpPr>
          <p:spPr>
            <a:xfrm>
              <a:off x="0" y="0"/>
              <a:ext cx="2132512" cy="544796"/>
            </a:xfrm>
            <a:custGeom>
              <a:avLst/>
              <a:gdLst/>
              <a:ahLst/>
              <a:cxnLst/>
              <a:rect l="l" t="t" r="r" b="b"/>
              <a:pathLst>
                <a:path w="2132512" h="544796">
                  <a:moveTo>
                    <a:pt x="0" y="0"/>
                  </a:moveTo>
                  <a:lnTo>
                    <a:pt x="2132512" y="0"/>
                  </a:lnTo>
                  <a:lnTo>
                    <a:pt x="2132512" y="544796"/>
                  </a:lnTo>
                  <a:lnTo>
                    <a:pt x="0" y="544796"/>
                  </a:lnTo>
                  <a:close/>
                </a:path>
              </a:pathLst>
            </a:custGeom>
            <a:solidFill>
              <a:srgbClr val="00A8A8"/>
            </a:solid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4" name="TextBox 14"/>
            <p:cNvSpPr txBox="1"/>
            <p:nvPr/>
          </p:nvSpPr>
          <p:spPr>
            <a:xfrm>
              <a:off x="0" y="0"/>
              <a:ext cx="2132512" cy="544796"/>
            </a:xfrm>
            <a:prstGeom prst="rect">
              <a:avLst/>
            </a:prstGeom>
          </p:spPr>
          <p:txBody>
            <a:bodyPr lIns="50801" tIns="50801" rIns="50801" bIns="50801" rtlCol="0" anchor="ctr"/>
            <a:lstStyle/>
            <a:p>
              <a:pPr algn="ctr" defTabSz="1371600">
                <a:lnSpc>
                  <a:spcPts val="2999"/>
                </a:lnSpc>
                <a:buClrTx/>
              </a:pPr>
              <a:endParaRPr sz="1800" kern="1200">
                <a:solidFill>
                  <a:prstClr val="black"/>
                </a:solidFill>
                <a:latin typeface="Calibri" panose="020F0502020204030204"/>
                <a:ea typeface="+mn-ea"/>
                <a:cs typeface="+mn-cs"/>
              </a:endParaRPr>
            </a:p>
          </p:txBody>
        </p:sp>
      </p:grpSp>
      <p:sp>
        <p:nvSpPr>
          <p:cNvPr id="15" name="Freeform 15"/>
          <p:cNvSpPr/>
          <p:nvPr/>
        </p:nvSpPr>
        <p:spPr>
          <a:xfrm>
            <a:off x="9713279" y="3596191"/>
            <a:ext cx="1217876" cy="1244318"/>
          </a:xfrm>
          <a:custGeom>
            <a:avLst/>
            <a:gdLst/>
            <a:ahLst/>
            <a:cxnLst/>
            <a:rect l="l" t="t" r="r" b="b"/>
            <a:pathLst>
              <a:path w="1217876" h="1244317">
                <a:moveTo>
                  <a:pt x="0" y="0"/>
                </a:moveTo>
                <a:lnTo>
                  <a:pt x="1217875" y="0"/>
                </a:lnTo>
                <a:lnTo>
                  <a:pt x="1217875" y="1244317"/>
                </a:lnTo>
                <a:lnTo>
                  <a:pt x="0" y="124431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6" name="Freeform 16"/>
          <p:cNvSpPr/>
          <p:nvPr/>
        </p:nvSpPr>
        <p:spPr>
          <a:xfrm>
            <a:off x="11188328" y="3537618"/>
            <a:ext cx="1210919" cy="1302063"/>
          </a:xfrm>
          <a:custGeom>
            <a:avLst/>
            <a:gdLst/>
            <a:ahLst/>
            <a:cxnLst/>
            <a:rect l="l" t="t" r="r" b="b"/>
            <a:pathLst>
              <a:path w="1210918" h="1302063">
                <a:moveTo>
                  <a:pt x="0" y="0"/>
                </a:moveTo>
                <a:lnTo>
                  <a:pt x="1210919" y="0"/>
                </a:lnTo>
                <a:lnTo>
                  <a:pt x="1210919" y="1302063"/>
                </a:lnTo>
                <a:lnTo>
                  <a:pt x="0" y="130206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7" name="Freeform 17"/>
          <p:cNvSpPr/>
          <p:nvPr/>
        </p:nvSpPr>
        <p:spPr>
          <a:xfrm>
            <a:off x="12653120" y="3727565"/>
            <a:ext cx="1733679" cy="1077048"/>
          </a:xfrm>
          <a:custGeom>
            <a:avLst/>
            <a:gdLst/>
            <a:ahLst/>
            <a:cxnLst/>
            <a:rect l="l" t="t" r="r" b="b"/>
            <a:pathLst>
              <a:path w="1733679" h="1077048">
                <a:moveTo>
                  <a:pt x="0" y="0"/>
                </a:moveTo>
                <a:lnTo>
                  <a:pt x="1733679" y="0"/>
                </a:lnTo>
                <a:lnTo>
                  <a:pt x="1733679" y="1077049"/>
                </a:lnTo>
                <a:lnTo>
                  <a:pt x="0" y="107704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8" name="Freeform 18"/>
          <p:cNvSpPr/>
          <p:nvPr/>
        </p:nvSpPr>
        <p:spPr>
          <a:xfrm>
            <a:off x="14643974" y="3795094"/>
            <a:ext cx="1317281" cy="996194"/>
          </a:xfrm>
          <a:custGeom>
            <a:avLst/>
            <a:gdLst/>
            <a:ahLst/>
            <a:cxnLst/>
            <a:rect l="l" t="t" r="r" b="b"/>
            <a:pathLst>
              <a:path w="1317281" h="996194">
                <a:moveTo>
                  <a:pt x="0" y="0"/>
                </a:moveTo>
                <a:lnTo>
                  <a:pt x="1317282" y="0"/>
                </a:lnTo>
                <a:lnTo>
                  <a:pt x="1317282" y="996194"/>
                </a:lnTo>
                <a:lnTo>
                  <a:pt x="0" y="996194"/>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9" name="Freeform 19"/>
          <p:cNvSpPr/>
          <p:nvPr/>
        </p:nvSpPr>
        <p:spPr>
          <a:xfrm>
            <a:off x="16218431" y="3671858"/>
            <a:ext cx="1092980" cy="1092980"/>
          </a:xfrm>
          <a:custGeom>
            <a:avLst/>
            <a:gdLst/>
            <a:ahLst/>
            <a:cxnLst/>
            <a:rect l="l" t="t" r="r" b="b"/>
            <a:pathLst>
              <a:path w="1092980" h="1092980">
                <a:moveTo>
                  <a:pt x="0" y="0"/>
                </a:moveTo>
                <a:lnTo>
                  <a:pt x="1092979" y="0"/>
                </a:lnTo>
                <a:lnTo>
                  <a:pt x="1092979" y="1092980"/>
                </a:lnTo>
                <a:lnTo>
                  <a:pt x="0" y="109298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0" name="Freeform 20"/>
          <p:cNvSpPr/>
          <p:nvPr/>
        </p:nvSpPr>
        <p:spPr>
          <a:xfrm>
            <a:off x="1346984" y="4118936"/>
            <a:ext cx="562613" cy="562613"/>
          </a:xfrm>
          <a:custGeom>
            <a:avLst/>
            <a:gdLst/>
            <a:ahLst/>
            <a:cxnLst/>
            <a:rect l="l" t="t" r="r" b="b"/>
            <a:pathLst>
              <a:path w="562613" h="562613">
                <a:moveTo>
                  <a:pt x="0" y="0"/>
                </a:moveTo>
                <a:lnTo>
                  <a:pt x="562613" y="0"/>
                </a:lnTo>
                <a:lnTo>
                  <a:pt x="562613" y="562614"/>
                </a:lnTo>
                <a:lnTo>
                  <a:pt x="0" y="56261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1" name="Freeform 21"/>
          <p:cNvSpPr/>
          <p:nvPr/>
        </p:nvSpPr>
        <p:spPr>
          <a:xfrm>
            <a:off x="1360532" y="4951996"/>
            <a:ext cx="562613" cy="562613"/>
          </a:xfrm>
          <a:custGeom>
            <a:avLst/>
            <a:gdLst/>
            <a:ahLst/>
            <a:cxnLst/>
            <a:rect l="l" t="t" r="r" b="b"/>
            <a:pathLst>
              <a:path w="562613" h="562613">
                <a:moveTo>
                  <a:pt x="0" y="0"/>
                </a:moveTo>
                <a:lnTo>
                  <a:pt x="562613" y="0"/>
                </a:lnTo>
                <a:lnTo>
                  <a:pt x="562613" y="562613"/>
                </a:lnTo>
                <a:lnTo>
                  <a:pt x="0" y="562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2" name="Freeform 22"/>
          <p:cNvSpPr/>
          <p:nvPr/>
        </p:nvSpPr>
        <p:spPr>
          <a:xfrm>
            <a:off x="1360532" y="5782160"/>
            <a:ext cx="562613" cy="562613"/>
          </a:xfrm>
          <a:custGeom>
            <a:avLst/>
            <a:gdLst/>
            <a:ahLst/>
            <a:cxnLst/>
            <a:rect l="l" t="t" r="r" b="b"/>
            <a:pathLst>
              <a:path w="562613" h="562613">
                <a:moveTo>
                  <a:pt x="0" y="0"/>
                </a:moveTo>
                <a:lnTo>
                  <a:pt x="562613" y="0"/>
                </a:lnTo>
                <a:lnTo>
                  <a:pt x="562613" y="562613"/>
                </a:lnTo>
                <a:lnTo>
                  <a:pt x="0" y="562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3" name="Freeform 23"/>
          <p:cNvSpPr/>
          <p:nvPr/>
        </p:nvSpPr>
        <p:spPr>
          <a:xfrm>
            <a:off x="1360532" y="6612323"/>
            <a:ext cx="562613" cy="562613"/>
          </a:xfrm>
          <a:custGeom>
            <a:avLst/>
            <a:gdLst/>
            <a:ahLst/>
            <a:cxnLst/>
            <a:rect l="l" t="t" r="r" b="b"/>
            <a:pathLst>
              <a:path w="562613" h="562613">
                <a:moveTo>
                  <a:pt x="0" y="0"/>
                </a:moveTo>
                <a:lnTo>
                  <a:pt x="562613" y="0"/>
                </a:lnTo>
                <a:lnTo>
                  <a:pt x="562613" y="562614"/>
                </a:lnTo>
                <a:lnTo>
                  <a:pt x="0" y="56261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4" name="Freeform 24"/>
          <p:cNvSpPr/>
          <p:nvPr/>
        </p:nvSpPr>
        <p:spPr>
          <a:xfrm>
            <a:off x="1360532" y="7485383"/>
            <a:ext cx="562613" cy="562613"/>
          </a:xfrm>
          <a:custGeom>
            <a:avLst/>
            <a:gdLst/>
            <a:ahLst/>
            <a:cxnLst/>
            <a:rect l="l" t="t" r="r" b="b"/>
            <a:pathLst>
              <a:path w="562613" h="562613">
                <a:moveTo>
                  <a:pt x="0" y="0"/>
                </a:moveTo>
                <a:lnTo>
                  <a:pt x="562613" y="0"/>
                </a:lnTo>
                <a:lnTo>
                  <a:pt x="562613" y="562613"/>
                </a:lnTo>
                <a:lnTo>
                  <a:pt x="0" y="5626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25" name="Group 25"/>
          <p:cNvGrpSpPr/>
          <p:nvPr/>
        </p:nvGrpSpPr>
        <p:grpSpPr>
          <a:xfrm>
            <a:off x="9684155" y="5676011"/>
            <a:ext cx="2376227" cy="2053434"/>
            <a:chOff x="0" y="0"/>
            <a:chExt cx="851586" cy="735904"/>
          </a:xfrm>
        </p:grpSpPr>
        <p:sp>
          <p:nvSpPr>
            <p:cNvPr id="26" name="Freeform 26"/>
            <p:cNvSpPr/>
            <p:nvPr/>
          </p:nvSpPr>
          <p:spPr>
            <a:xfrm>
              <a:off x="0" y="0"/>
              <a:ext cx="851586" cy="735904"/>
            </a:xfrm>
            <a:custGeom>
              <a:avLst/>
              <a:gdLst/>
              <a:ahLst/>
              <a:cxnLst/>
              <a:rect l="l" t="t" r="r" b="b"/>
              <a:pathLst>
                <a:path w="851586" h="735904">
                  <a:moveTo>
                    <a:pt x="120549" y="0"/>
                  </a:moveTo>
                  <a:lnTo>
                    <a:pt x="731037" y="0"/>
                  </a:lnTo>
                  <a:cubicBezTo>
                    <a:pt x="797614" y="0"/>
                    <a:pt x="851586" y="53971"/>
                    <a:pt x="851586" y="120549"/>
                  </a:cubicBezTo>
                  <a:lnTo>
                    <a:pt x="851586" y="615356"/>
                  </a:lnTo>
                  <a:cubicBezTo>
                    <a:pt x="851586" y="647327"/>
                    <a:pt x="838885" y="677989"/>
                    <a:pt x="816278" y="700596"/>
                  </a:cubicBezTo>
                  <a:cubicBezTo>
                    <a:pt x="793671" y="723204"/>
                    <a:pt x="763009" y="735904"/>
                    <a:pt x="731037" y="735904"/>
                  </a:cubicBezTo>
                  <a:lnTo>
                    <a:pt x="120549" y="735904"/>
                  </a:lnTo>
                  <a:cubicBezTo>
                    <a:pt x="88577" y="735904"/>
                    <a:pt x="57915" y="723204"/>
                    <a:pt x="35308" y="700596"/>
                  </a:cubicBezTo>
                  <a:cubicBezTo>
                    <a:pt x="12701" y="677989"/>
                    <a:pt x="0" y="647327"/>
                    <a:pt x="0" y="615356"/>
                  </a:cubicBezTo>
                  <a:lnTo>
                    <a:pt x="0" y="120549"/>
                  </a:lnTo>
                  <a:cubicBezTo>
                    <a:pt x="0" y="53971"/>
                    <a:pt x="53971" y="0"/>
                    <a:pt x="120549" y="0"/>
                  </a:cubicBezTo>
                  <a:close/>
                </a:path>
              </a:pathLst>
            </a:custGeom>
            <a:solidFill>
              <a:srgbClr val="000000">
                <a:alpha val="0"/>
              </a:srgbClr>
            </a:solidFill>
            <a:ln w="57150" cap="rnd">
              <a:solidFill>
                <a:srgbClr val="E8B46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27" name="TextBox 27"/>
            <p:cNvSpPr txBox="1"/>
            <p:nvPr/>
          </p:nvSpPr>
          <p:spPr>
            <a:xfrm>
              <a:off x="0" y="-28575"/>
              <a:ext cx="851586" cy="764479"/>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28" name="Group 28"/>
          <p:cNvGrpSpPr/>
          <p:nvPr/>
        </p:nvGrpSpPr>
        <p:grpSpPr>
          <a:xfrm>
            <a:off x="12306578" y="5725778"/>
            <a:ext cx="2376227" cy="2053434"/>
            <a:chOff x="0" y="0"/>
            <a:chExt cx="851586" cy="735904"/>
          </a:xfrm>
        </p:grpSpPr>
        <p:sp>
          <p:nvSpPr>
            <p:cNvPr id="29" name="Freeform 29"/>
            <p:cNvSpPr/>
            <p:nvPr/>
          </p:nvSpPr>
          <p:spPr>
            <a:xfrm>
              <a:off x="0" y="0"/>
              <a:ext cx="851586" cy="735904"/>
            </a:xfrm>
            <a:custGeom>
              <a:avLst/>
              <a:gdLst/>
              <a:ahLst/>
              <a:cxnLst/>
              <a:rect l="l" t="t" r="r" b="b"/>
              <a:pathLst>
                <a:path w="851586" h="735904">
                  <a:moveTo>
                    <a:pt x="120549" y="0"/>
                  </a:moveTo>
                  <a:lnTo>
                    <a:pt x="731037" y="0"/>
                  </a:lnTo>
                  <a:cubicBezTo>
                    <a:pt x="797614" y="0"/>
                    <a:pt x="851586" y="53971"/>
                    <a:pt x="851586" y="120549"/>
                  </a:cubicBezTo>
                  <a:lnTo>
                    <a:pt x="851586" y="615356"/>
                  </a:lnTo>
                  <a:cubicBezTo>
                    <a:pt x="851586" y="647327"/>
                    <a:pt x="838885" y="677989"/>
                    <a:pt x="816278" y="700596"/>
                  </a:cubicBezTo>
                  <a:cubicBezTo>
                    <a:pt x="793671" y="723204"/>
                    <a:pt x="763009" y="735904"/>
                    <a:pt x="731037" y="735904"/>
                  </a:cubicBezTo>
                  <a:lnTo>
                    <a:pt x="120549" y="735904"/>
                  </a:lnTo>
                  <a:cubicBezTo>
                    <a:pt x="88577" y="735904"/>
                    <a:pt x="57915" y="723204"/>
                    <a:pt x="35308" y="700596"/>
                  </a:cubicBezTo>
                  <a:cubicBezTo>
                    <a:pt x="12701" y="677989"/>
                    <a:pt x="0" y="647327"/>
                    <a:pt x="0" y="615356"/>
                  </a:cubicBezTo>
                  <a:lnTo>
                    <a:pt x="0" y="120549"/>
                  </a:lnTo>
                  <a:cubicBezTo>
                    <a:pt x="0" y="53971"/>
                    <a:pt x="53971" y="0"/>
                    <a:pt x="120549" y="0"/>
                  </a:cubicBezTo>
                  <a:close/>
                </a:path>
              </a:pathLst>
            </a:custGeom>
            <a:solidFill>
              <a:srgbClr val="000000">
                <a:alpha val="0"/>
              </a:srgbClr>
            </a:solidFill>
            <a:ln w="57150" cap="rnd">
              <a:solidFill>
                <a:srgbClr val="E8B46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0" name="TextBox 30"/>
            <p:cNvSpPr txBox="1"/>
            <p:nvPr/>
          </p:nvSpPr>
          <p:spPr>
            <a:xfrm>
              <a:off x="0" y="-28575"/>
              <a:ext cx="851586" cy="764479"/>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grpSp>
        <p:nvGrpSpPr>
          <p:cNvPr id="31" name="Group 31"/>
          <p:cNvGrpSpPr/>
          <p:nvPr/>
        </p:nvGrpSpPr>
        <p:grpSpPr>
          <a:xfrm>
            <a:off x="14930456" y="5725778"/>
            <a:ext cx="2376227" cy="2053434"/>
            <a:chOff x="0" y="0"/>
            <a:chExt cx="851586" cy="735904"/>
          </a:xfrm>
        </p:grpSpPr>
        <p:sp>
          <p:nvSpPr>
            <p:cNvPr id="32" name="Freeform 32"/>
            <p:cNvSpPr/>
            <p:nvPr/>
          </p:nvSpPr>
          <p:spPr>
            <a:xfrm>
              <a:off x="0" y="0"/>
              <a:ext cx="851586" cy="735904"/>
            </a:xfrm>
            <a:custGeom>
              <a:avLst/>
              <a:gdLst/>
              <a:ahLst/>
              <a:cxnLst/>
              <a:rect l="l" t="t" r="r" b="b"/>
              <a:pathLst>
                <a:path w="851586" h="735904">
                  <a:moveTo>
                    <a:pt x="120549" y="0"/>
                  </a:moveTo>
                  <a:lnTo>
                    <a:pt x="731037" y="0"/>
                  </a:lnTo>
                  <a:cubicBezTo>
                    <a:pt x="797614" y="0"/>
                    <a:pt x="851586" y="53971"/>
                    <a:pt x="851586" y="120549"/>
                  </a:cubicBezTo>
                  <a:lnTo>
                    <a:pt x="851586" y="615356"/>
                  </a:lnTo>
                  <a:cubicBezTo>
                    <a:pt x="851586" y="647327"/>
                    <a:pt x="838885" y="677989"/>
                    <a:pt x="816278" y="700596"/>
                  </a:cubicBezTo>
                  <a:cubicBezTo>
                    <a:pt x="793671" y="723204"/>
                    <a:pt x="763009" y="735904"/>
                    <a:pt x="731037" y="735904"/>
                  </a:cubicBezTo>
                  <a:lnTo>
                    <a:pt x="120549" y="735904"/>
                  </a:lnTo>
                  <a:cubicBezTo>
                    <a:pt x="88577" y="735904"/>
                    <a:pt x="57915" y="723204"/>
                    <a:pt x="35308" y="700596"/>
                  </a:cubicBezTo>
                  <a:cubicBezTo>
                    <a:pt x="12701" y="677989"/>
                    <a:pt x="0" y="647327"/>
                    <a:pt x="0" y="615356"/>
                  </a:cubicBezTo>
                  <a:lnTo>
                    <a:pt x="0" y="120549"/>
                  </a:lnTo>
                  <a:cubicBezTo>
                    <a:pt x="0" y="53971"/>
                    <a:pt x="53971" y="0"/>
                    <a:pt x="120549" y="0"/>
                  </a:cubicBezTo>
                  <a:close/>
                </a:path>
              </a:pathLst>
            </a:custGeom>
            <a:solidFill>
              <a:srgbClr val="000000">
                <a:alpha val="0"/>
              </a:srgbClr>
            </a:solidFill>
            <a:ln w="57150" cap="rnd">
              <a:solidFill>
                <a:srgbClr val="E8B463"/>
              </a:solidFill>
              <a:prstDash val="solid"/>
              <a:round/>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3" name="TextBox 33"/>
            <p:cNvSpPr txBox="1"/>
            <p:nvPr/>
          </p:nvSpPr>
          <p:spPr>
            <a:xfrm>
              <a:off x="0" y="-28575"/>
              <a:ext cx="851586" cy="764479"/>
            </a:xfrm>
            <a:prstGeom prst="rect">
              <a:avLst/>
            </a:prstGeom>
          </p:spPr>
          <p:txBody>
            <a:bodyPr lIns="50801" tIns="50801" rIns="50801" bIns="50801" rtlCol="0" anchor="ctr"/>
            <a:lstStyle/>
            <a:p>
              <a:pPr algn="ctr" defTabSz="1371600">
                <a:lnSpc>
                  <a:spcPts val="2468"/>
                </a:lnSpc>
                <a:buClrTx/>
              </a:pPr>
              <a:endParaRPr sz="1800" kern="1200">
                <a:solidFill>
                  <a:prstClr val="black"/>
                </a:solidFill>
                <a:latin typeface="Calibri" panose="020F0502020204030204"/>
                <a:ea typeface="+mn-ea"/>
                <a:cs typeface="+mn-cs"/>
              </a:endParaRPr>
            </a:p>
          </p:txBody>
        </p:sp>
      </p:grpSp>
      <p:sp>
        <p:nvSpPr>
          <p:cNvPr id="34" name="Freeform 34"/>
          <p:cNvSpPr/>
          <p:nvPr/>
        </p:nvSpPr>
        <p:spPr>
          <a:xfrm>
            <a:off x="10275569" y="6044066"/>
            <a:ext cx="1193397" cy="924884"/>
          </a:xfrm>
          <a:custGeom>
            <a:avLst/>
            <a:gdLst/>
            <a:ahLst/>
            <a:cxnLst/>
            <a:rect l="l" t="t" r="r" b="b"/>
            <a:pathLst>
              <a:path w="1193397" h="924883">
                <a:moveTo>
                  <a:pt x="0" y="0"/>
                </a:moveTo>
                <a:lnTo>
                  <a:pt x="1193397" y="0"/>
                </a:lnTo>
                <a:lnTo>
                  <a:pt x="1193397" y="924883"/>
                </a:lnTo>
                <a:lnTo>
                  <a:pt x="0" y="92488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5" name="Freeform 35"/>
          <p:cNvSpPr/>
          <p:nvPr/>
        </p:nvSpPr>
        <p:spPr>
          <a:xfrm>
            <a:off x="13040474" y="5972229"/>
            <a:ext cx="909887" cy="1097451"/>
          </a:xfrm>
          <a:custGeom>
            <a:avLst/>
            <a:gdLst/>
            <a:ahLst/>
            <a:cxnLst/>
            <a:rect l="l" t="t" r="r" b="b"/>
            <a:pathLst>
              <a:path w="909887" h="1097451">
                <a:moveTo>
                  <a:pt x="0" y="0"/>
                </a:moveTo>
                <a:lnTo>
                  <a:pt x="909887" y="0"/>
                </a:lnTo>
                <a:lnTo>
                  <a:pt x="909887" y="1097451"/>
                </a:lnTo>
                <a:lnTo>
                  <a:pt x="0" y="1097451"/>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6" name="Freeform 36"/>
          <p:cNvSpPr/>
          <p:nvPr/>
        </p:nvSpPr>
        <p:spPr>
          <a:xfrm>
            <a:off x="15704177" y="6144799"/>
            <a:ext cx="846269" cy="924884"/>
          </a:xfrm>
          <a:custGeom>
            <a:avLst/>
            <a:gdLst/>
            <a:ahLst/>
            <a:cxnLst/>
            <a:rect l="l" t="t" r="r" b="b"/>
            <a:pathLst>
              <a:path w="846268" h="924883">
                <a:moveTo>
                  <a:pt x="0" y="0"/>
                </a:moveTo>
                <a:lnTo>
                  <a:pt x="846267" y="0"/>
                </a:lnTo>
                <a:lnTo>
                  <a:pt x="846267" y="924882"/>
                </a:lnTo>
                <a:lnTo>
                  <a:pt x="0" y="924882"/>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7" name="TextBox 37"/>
          <p:cNvSpPr txBox="1"/>
          <p:nvPr/>
        </p:nvSpPr>
        <p:spPr>
          <a:xfrm>
            <a:off x="1028259" y="1011632"/>
            <a:ext cx="13503825" cy="713016"/>
          </a:xfrm>
          <a:prstGeom prst="rect">
            <a:avLst/>
          </a:prstGeom>
        </p:spPr>
        <p:txBody>
          <a:bodyPr lIns="0" tIns="0" rIns="0" bIns="0" rtlCol="0" anchor="t">
            <a:spAutoFit/>
          </a:bodyPr>
          <a:lstStyle/>
          <a:p>
            <a:pPr defTabSz="1371600">
              <a:lnSpc>
                <a:spcPts val="5250"/>
              </a:lnSpc>
              <a:buClrTx/>
            </a:pPr>
            <a:r>
              <a:rPr lang="en-US" sz="6999" kern="1200">
                <a:solidFill>
                  <a:srgbClr val="010A4F"/>
                </a:solidFill>
                <a:latin typeface="Lato 1 Bold"/>
                <a:ea typeface="Lato 1 Bold"/>
                <a:cs typeface="Lato 1 Bold"/>
                <a:sym typeface="Lato 1 Bold"/>
              </a:rPr>
              <a:t>Higher &amp; Degree apprenticeships</a:t>
            </a:r>
          </a:p>
        </p:txBody>
      </p:sp>
      <p:sp>
        <p:nvSpPr>
          <p:cNvPr id="38" name="TextBox 38"/>
          <p:cNvSpPr txBox="1"/>
          <p:nvPr/>
        </p:nvSpPr>
        <p:spPr>
          <a:xfrm>
            <a:off x="2096011" y="2435476"/>
            <a:ext cx="6847736" cy="670633"/>
          </a:xfrm>
          <a:prstGeom prst="rect">
            <a:avLst/>
          </a:prstGeom>
        </p:spPr>
        <p:txBody>
          <a:bodyPr wrap="square"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University fees paid by employer and/or Government</a:t>
            </a:r>
          </a:p>
        </p:txBody>
      </p:sp>
      <p:sp>
        <p:nvSpPr>
          <p:cNvPr id="39" name="TextBox 39"/>
          <p:cNvSpPr txBox="1"/>
          <p:nvPr/>
        </p:nvSpPr>
        <p:spPr>
          <a:xfrm>
            <a:off x="2094289" y="3434994"/>
            <a:ext cx="6750194" cy="337208"/>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No debt</a:t>
            </a:r>
          </a:p>
        </p:txBody>
      </p:sp>
      <p:sp>
        <p:nvSpPr>
          <p:cNvPr id="40" name="TextBox 40"/>
          <p:cNvSpPr txBox="1"/>
          <p:nvPr/>
        </p:nvSpPr>
        <p:spPr>
          <a:xfrm>
            <a:off x="2094289" y="4246040"/>
            <a:ext cx="6750194" cy="337208"/>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Integrated degree or degree level </a:t>
            </a:r>
          </a:p>
        </p:txBody>
      </p:sp>
      <p:sp>
        <p:nvSpPr>
          <p:cNvPr id="41" name="TextBox 41"/>
          <p:cNvSpPr txBox="1"/>
          <p:nvPr/>
        </p:nvSpPr>
        <p:spPr>
          <a:xfrm>
            <a:off x="2137582" y="5097866"/>
            <a:ext cx="6750194" cy="337208"/>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Experience</a:t>
            </a:r>
          </a:p>
        </p:txBody>
      </p:sp>
      <p:sp>
        <p:nvSpPr>
          <p:cNvPr id="42" name="TextBox 42"/>
          <p:cNvSpPr txBox="1"/>
          <p:nvPr/>
        </p:nvSpPr>
        <p:spPr>
          <a:xfrm>
            <a:off x="2094419" y="5908130"/>
            <a:ext cx="6750194" cy="337208"/>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4-6 years</a:t>
            </a:r>
          </a:p>
        </p:txBody>
      </p:sp>
      <p:sp>
        <p:nvSpPr>
          <p:cNvPr id="43" name="TextBox 43"/>
          <p:cNvSpPr txBox="1"/>
          <p:nvPr/>
        </p:nvSpPr>
        <p:spPr>
          <a:xfrm>
            <a:off x="2094289" y="6635120"/>
            <a:ext cx="6750194" cy="670633"/>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100+ universities (plus colleges, training providers)</a:t>
            </a:r>
          </a:p>
        </p:txBody>
      </p:sp>
      <p:sp>
        <p:nvSpPr>
          <p:cNvPr id="44" name="TextBox 44"/>
          <p:cNvSpPr txBox="1"/>
          <p:nvPr/>
        </p:nvSpPr>
        <p:spPr>
          <a:xfrm>
            <a:off x="2096009" y="7679033"/>
            <a:ext cx="6750194" cy="337208"/>
          </a:xfrm>
          <a:prstGeom prst="rect">
            <a:avLst/>
          </a:prstGeom>
        </p:spPr>
        <p:txBody>
          <a:bodyPr lIns="0" tIns="0" rIns="0" bIns="0" rtlCol="0" anchor="t">
            <a:spAutoFit/>
          </a:bodyPr>
          <a:lstStyle/>
          <a:p>
            <a:pPr defTabSz="1371600">
              <a:lnSpc>
                <a:spcPts val="2639"/>
              </a:lnSpc>
              <a:buClrTx/>
            </a:pPr>
            <a:r>
              <a:rPr lang="en-US" sz="3000" kern="1200" dirty="0">
                <a:latin typeface="Lato 1 Bold"/>
                <a:ea typeface="Lato 1 Bold"/>
                <a:cs typeface="Lato 1 Bold"/>
                <a:sym typeface="Lato 1 Bold"/>
              </a:rPr>
              <a:t>Employer selects University/provider</a:t>
            </a:r>
          </a:p>
        </p:txBody>
      </p:sp>
      <p:sp>
        <p:nvSpPr>
          <p:cNvPr id="45" name="TextBox 45"/>
          <p:cNvSpPr txBox="1"/>
          <p:nvPr/>
        </p:nvSpPr>
        <p:spPr>
          <a:xfrm>
            <a:off x="9684154" y="7244840"/>
            <a:ext cx="2374775" cy="337208"/>
          </a:xfrm>
          <a:prstGeom prst="rect">
            <a:avLst/>
          </a:prstGeom>
        </p:spPr>
        <p:txBody>
          <a:bodyPr wrap="square" lIns="0" tIns="0" rIns="0" bIns="0" rtlCol="0" anchor="t">
            <a:spAutoFit/>
          </a:bodyPr>
          <a:lstStyle/>
          <a:p>
            <a:pPr algn="ctr" defTabSz="1371600">
              <a:lnSpc>
                <a:spcPts val="2640"/>
              </a:lnSpc>
              <a:buClrTx/>
            </a:pPr>
            <a:r>
              <a:rPr lang="en-US" sz="3000" kern="1200" dirty="0">
                <a:latin typeface="Lato 1 Bold"/>
                <a:ea typeface="Lato 1 Bold"/>
                <a:cs typeface="Lato 1 Bold"/>
                <a:sym typeface="Lato 1 Bold"/>
              </a:rPr>
              <a:t>Competitive</a:t>
            </a:r>
          </a:p>
        </p:txBody>
      </p:sp>
      <p:sp>
        <p:nvSpPr>
          <p:cNvPr id="46" name="TextBox 46"/>
          <p:cNvSpPr txBox="1"/>
          <p:nvPr/>
        </p:nvSpPr>
        <p:spPr>
          <a:xfrm>
            <a:off x="12306578" y="7244840"/>
            <a:ext cx="2376227" cy="337208"/>
          </a:xfrm>
          <a:prstGeom prst="rect">
            <a:avLst/>
          </a:prstGeom>
        </p:spPr>
        <p:txBody>
          <a:bodyPr wrap="square" lIns="0" tIns="0" rIns="0" bIns="0" rtlCol="0" anchor="t">
            <a:spAutoFit/>
          </a:bodyPr>
          <a:lstStyle/>
          <a:p>
            <a:pPr algn="ctr" defTabSz="1371600">
              <a:lnSpc>
                <a:spcPts val="2640"/>
              </a:lnSpc>
              <a:buClrTx/>
            </a:pPr>
            <a:r>
              <a:rPr lang="en-US" sz="3000" kern="1200" dirty="0">
                <a:latin typeface="Lato 1 Bold"/>
                <a:ea typeface="Lato 1 Bold"/>
                <a:cs typeface="Lato 1 Bold"/>
                <a:sym typeface="Lato 1 Bold"/>
              </a:rPr>
              <a:t>Progression</a:t>
            </a:r>
          </a:p>
        </p:txBody>
      </p:sp>
      <p:sp>
        <p:nvSpPr>
          <p:cNvPr id="47" name="TextBox 47"/>
          <p:cNvSpPr txBox="1"/>
          <p:nvPr/>
        </p:nvSpPr>
        <p:spPr>
          <a:xfrm>
            <a:off x="14929001" y="7244840"/>
            <a:ext cx="2376227" cy="337208"/>
          </a:xfrm>
          <a:prstGeom prst="rect">
            <a:avLst/>
          </a:prstGeom>
        </p:spPr>
        <p:txBody>
          <a:bodyPr wrap="square" lIns="0" tIns="0" rIns="0" bIns="0" rtlCol="0" anchor="t">
            <a:spAutoFit/>
          </a:bodyPr>
          <a:lstStyle/>
          <a:p>
            <a:pPr algn="ctr" defTabSz="1371600">
              <a:lnSpc>
                <a:spcPts val="2640"/>
              </a:lnSpc>
              <a:buClrTx/>
            </a:pPr>
            <a:r>
              <a:rPr lang="en-US" sz="3000" kern="1200" dirty="0">
                <a:latin typeface="Lato 1 Bold"/>
                <a:ea typeface="Lato 1 Bold"/>
                <a:cs typeface="Lato 1 Bold"/>
                <a:sym typeface="Lato 1 Bold"/>
              </a:rPr>
              <a:t>Required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ipe(left)">
                                      <p:cBhvr>
                                        <p:cTn id="32" dur="500"/>
                                        <p:tgtEl>
                                          <p:spTgt spid="38"/>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wipe(left)">
                                      <p:cBhvr>
                                        <p:cTn id="60" dur="500"/>
                                        <p:tgtEl>
                                          <p:spTgt spid="42"/>
                                        </p:tgtEl>
                                      </p:cBhvr>
                                    </p:animEffect>
                                  </p:childTnLst>
                                </p:cTn>
                              </p:par>
                            </p:childTnLst>
                          </p:cTn>
                        </p:par>
                        <p:par>
                          <p:cTn id="61" fill="hold">
                            <p:stCondLst>
                              <p:cond delay="30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left)">
                                      <p:cBhvr>
                                        <p:cTn id="67" dur="500"/>
                                        <p:tgtEl>
                                          <p:spTgt spid="43"/>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wipe(left)">
                                      <p:cBhvr>
                                        <p:cTn id="74" dur="500"/>
                                        <p:tgtEl>
                                          <p:spTgt spid="44"/>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par>
                          <p:cTn id="86" fill="hold">
                            <p:stCondLst>
                              <p:cond delay="500"/>
                            </p:stCondLst>
                            <p:childTnLst>
                              <p:par>
                                <p:cTn id="87" presetID="10" presetClass="entr" presetSubtype="0" fill="hold"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childTnLst>
                          </p:cTn>
                        </p:par>
                        <p:par>
                          <p:cTn id="96" fill="hold">
                            <p:stCondLst>
                              <p:cond delay="1000"/>
                            </p:stCondLst>
                            <p:childTnLst>
                              <p:par>
                                <p:cTn id="97" presetID="10" presetClass="entr" presetSubtype="0" fill="hold"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500"/>
                                        <p:tgtEl>
                                          <p:spTgt spid="3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fade">
                                      <p:cBhvr>
                                        <p:cTn id="102" dur="500"/>
                                        <p:tgtEl>
                                          <p:spTgt spid="3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fade">
                                      <p:cBhvr>
                                        <p:cTn id="10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34" grpId="0" animBg="1"/>
      <p:bldP spid="35" grpId="0" animBg="1"/>
      <p:bldP spid="36" grpId="0" animBg="1"/>
      <p:bldP spid="38" grpId="0"/>
      <p:bldP spid="39" grpId="0"/>
      <p:bldP spid="40" grpId="0"/>
      <p:bldP spid="41" grpId="0"/>
      <p:bldP spid="42" grpId="0"/>
      <p:bldP spid="43" grpId="0"/>
      <p:bldP spid="44" grpId="0"/>
      <p:bldP spid="45" grpId="0"/>
      <p:bldP spid="46" grpId="0"/>
      <p:bldP spid="4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sp>
        <p:nvSpPr>
          <p:cNvPr id="7" name="TextBox 7"/>
          <p:cNvSpPr txBox="1"/>
          <p:nvPr/>
        </p:nvSpPr>
        <p:spPr>
          <a:xfrm>
            <a:off x="1028258" y="1011632"/>
            <a:ext cx="13961406" cy="713016"/>
          </a:xfrm>
          <a:prstGeom prst="rect">
            <a:avLst/>
          </a:prstGeom>
        </p:spPr>
        <p:txBody>
          <a:bodyPr lIns="0" tIns="0" rIns="0" bIns="0" rtlCol="0" anchor="t">
            <a:spAutoFit/>
          </a:bodyPr>
          <a:lstStyle/>
          <a:p>
            <a:pPr defTabSz="1371600">
              <a:lnSpc>
                <a:spcPts val="5250"/>
              </a:lnSpc>
              <a:buClrTx/>
            </a:pPr>
            <a:r>
              <a:rPr lang="en-US" sz="6999" kern="1200">
                <a:solidFill>
                  <a:srgbClr val="010A4F"/>
                </a:solidFill>
                <a:latin typeface="Lato 1 Bold"/>
                <a:ea typeface="Lato 1 Bold"/>
                <a:cs typeface="Lato 1 Bold"/>
                <a:sym typeface="Lato 1 Bold"/>
              </a:rPr>
              <a:t>How do you find apprenticeships?</a:t>
            </a:r>
          </a:p>
        </p:txBody>
      </p:sp>
      <p:sp>
        <p:nvSpPr>
          <p:cNvPr id="8" name="Freeform 8"/>
          <p:cNvSpPr/>
          <p:nvPr/>
        </p:nvSpPr>
        <p:spPr>
          <a:xfrm>
            <a:off x="3337650" y="2652651"/>
            <a:ext cx="4108494" cy="6605649"/>
          </a:xfrm>
          <a:custGeom>
            <a:avLst/>
            <a:gdLst/>
            <a:ahLst/>
            <a:cxnLst/>
            <a:rect l="l" t="t" r="r" b="b"/>
            <a:pathLst>
              <a:path w="4108494" h="6605649">
                <a:moveTo>
                  <a:pt x="0" y="0"/>
                </a:moveTo>
                <a:lnTo>
                  <a:pt x="4108494" y="0"/>
                </a:lnTo>
                <a:lnTo>
                  <a:pt x="4108494" y="6605649"/>
                </a:lnTo>
                <a:lnTo>
                  <a:pt x="0" y="6605649"/>
                </a:lnTo>
                <a:lnTo>
                  <a:pt x="0" y="0"/>
                </a:lnTo>
                <a:close/>
              </a:path>
            </a:pathLst>
          </a:custGeom>
          <a:blipFill>
            <a:blip r:embed="rId5"/>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9" name="AutoShape 9"/>
          <p:cNvSpPr/>
          <p:nvPr/>
        </p:nvSpPr>
        <p:spPr>
          <a:xfrm flipV="1">
            <a:off x="8654634" y="2810491"/>
            <a:ext cx="0" cy="6292010"/>
          </a:xfrm>
          <a:prstGeom prst="line">
            <a:avLst/>
          </a:prstGeom>
          <a:ln w="38100" cap="flat">
            <a:solidFill>
              <a:srgbClr val="010A4F"/>
            </a:solidFill>
            <a:prstDash val="solid"/>
            <a:headEnd type="none" w="sm" len="sm"/>
            <a:tailEnd type="none" w="sm" len="sm"/>
          </a:ln>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10" name="Group 10"/>
          <p:cNvGrpSpPr/>
          <p:nvPr/>
        </p:nvGrpSpPr>
        <p:grpSpPr>
          <a:xfrm>
            <a:off x="9856006" y="3017184"/>
            <a:ext cx="5973968" cy="5518259"/>
            <a:chOff x="0" y="0"/>
            <a:chExt cx="7965291" cy="7357679"/>
          </a:xfrm>
        </p:grpSpPr>
        <p:sp>
          <p:nvSpPr>
            <p:cNvPr id="11" name="Freeform 11"/>
            <p:cNvSpPr/>
            <p:nvPr/>
          </p:nvSpPr>
          <p:spPr>
            <a:xfrm rot="-10800000">
              <a:off x="703469" y="0"/>
              <a:ext cx="7261822" cy="1343227"/>
            </a:xfrm>
            <a:custGeom>
              <a:avLst/>
              <a:gdLst/>
              <a:ahLst/>
              <a:cxnLst/>
              <a:rect l="l" t="t" r="r" b="b"/>
              <a:pathLst>
                <a:path w="7261822" h="1343227">
                  <a:moveTo>
                    <a:pt x="0" y="0"/>
                  </a:moveTo>
                  <a:lnTo>
                    <a:pt x="7261822" y="0"/>
                  </a:lnTo>
                  <a:lnTo>
                    <a:pt x="7261822" y="1343227"/>
                  </a:lnTo>
                  <a:lnTo>
                    <a:pt x="0" y="1343227"/>
                  </a:lnTo>
                  <a:lnTo>
                    <a:pt x="0" y="0"/>
                  </a:lnTo>
                  <a:close/>
                </a:path>
              </a:pathLst>
            </a:custGeom>
            <a:blipFill>
              <a:blip r:embed="rId6">
                <a:alphaModFix amt="30000"/>
                <a:extLst>
                  <a:ext uri="{96DAC541-7B7A-43D3-8B79-37D633B846F1}">
                    <asvg:svgBlip xmlns:asvg="http://schemas.microsoft.com/office/drawing/2016/SVG/main" r:embed="rId7"/>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2" name="Freeform 12"/>
            <p:cNvSpPr/>
            <p:nvPr/>
          </p:nvSpPr>
          <p:spPr>
            <a:xfrm>
              <a:off x="304296" y="3223963"/>
              <a:ext cx="833044" cy="833044"/>
            </a:xfrm>
            <a:custGeom>
              <a:avLst/>
              <a:gdLst/>
              <a:ahLst/>
              <a:cxnLst/>
              <a:rect l="l" t="t" r="r" b="b"/>
              <a:pathLst>
                <a:path w="833044" h="833044">
                  <a:moveTo>
                    <a:pt x="0" y="0"/>
                  </a:moveTo>
                  <a:lnTo>
                    <a:pt x="833044" y="0"/>
                  </a:lnTo>
                  <a:lnTo>
                    <a:pt x="833044" y="833043"/>
                  </a:lnTo>
                  <a:lnTo>
                    <a:pt x="0" y="83304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3" name="Freeform 13"/>
            <p:cNvSpPr/>
            <p:nvPr/>
          </p:nvSpPr>
          <p:spPr>
            <a:xfrm>
              <a:off x="224136" y="4603106"/>
              <a:ext cx="1073087" cy="623732"/>
            </a:xfrm>
            <a:custGeom>
              <a:avLst/>
              <a:gdLst/>
              <a:ahLst/>
              <a:cxnLst/>
              <a:rect l="l" t="t" r="r" b="b"/>
              <a:pathLst>
                <a:path w="1073087" h="623732">
                  <a:moveTo>
                    <a:pt x="0" y="0"/>
                  </a:moveTo>
                  <a:lnTo>
                    <a:pt x="1073086" y="0"/>
                  </a:lnTo>
                  <a:lnTo>
                    <a:pt x="1073086" y="623732"/>
                  </a:lnTo>
                  <a:lnTo>
                    <a:pt x="0" y="6237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4" name="Freeform 14"/>
            <p:cNvSpPr/>
            <p:nvPr/>
          </p:nvSpPr>
          <p:spPr>
            <a:xfrm>
              <a:off x="404030" y="5650950"/>
              <a:ext cx="633575" cy="748685"/>
            </a:xfrm>
            <a:custGeom>
              <a:avLst/>
              <a:gdLst/>
              <a:ahLst/>
              <a:cxnLst/>
              <a:rect l="l" t="t" r="r" b="b"/>
              <a:pathLst>
                <a:path w="633575" h="748685">
                  <a:moveTo>
                    <a:pt x="0" y="0"/>
                  </a:moveTo>
                  <a:lnTo>
                    <a:pt x="633575" y="0"/>
                  </a:lnTo>
                  <a:lnTo>
                    <a:pt x="633575" y="748685"/>
                  </a:lnTo>
                  <a:lnTo>
                    <a:pt x="0" y="74868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5" name="Freeform 15"/>
            <p:cNvSpPr/>
            <p:nvPr/>
          </p:nvSpPr>
          <p:spPr>
            <a:xfrm>
              <a:off x="0" y="6914962"/>
              <a:ext cx="1521358" cy="405062"/>
            </a:xfrm>
            <a:custGeom>
              <a:avLst/>
              <a:gdLst/>
              <a:ahLst/>
              <a:cxnLst/>
              <a:rect l="l" t="t" r="r" b="b"/>
              <a:pathLst>
                <a:path w="1521358" h="405062">
                  <a:moveTo>
                    <a:pt x="0" y="0"/>
                  </a:moveTo>
                  <a:lnTo>
                    <a:pt x="1521358" y="0"/>
                  </a:lnTo>
                  <a:lnTo>
                    <a:pt x="1521358" y="405061"/>
                  </a:lnTo>
                  <a:lnTo>
                    <a:pt x="0" y="40506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16" name="TextBox 16"/>
            <p:cNvSpPr txBox="1"/>
            <p:nvPr/>
          </p:nvSpPr>
          <p:spPr>
            <a:xfrm>
              <a:off x="1166616" y="1525240"/>
              <a:ext cx="6335523" cy="433281"/>
            </a:xfrm>
            <a:prstGeom prst="rect">
              <a:avLst/>
            </a:prstGeom>
          </p:spPr>
          <p:txBody>
            <a:bodyPr lIns="0" tIns="0" rIns="0" bIns="0" rtlCol="0" anchor="t">
              <a:spAutoFit/>
            </a:bodyPr>
            <a:lstStyle/>
            <a:p>
              <a:pPr algn="ctr" defTabSz="1371600">
                <a:lnSpc>
                  <a:spcPts val="2696"/>
                </a:lnSpc>
                <a:buClrTx/>
              </a:pPr>
              <a:r>
                <a:rPr lang="en-US" sz="2247" kern="1200" dirty="0">
                  <a:latin typeface="Lato 1 Bold"/>
                  <a:ea typeface="Lato 1 Bold"/>
                  <a:cs typeface="Lato 1 Bold"/>
                  <a:sym typeface="Lato 1 Bold"/>
                </a:rPr>
                <a:t>Showcasing live apprenticeship jobs</a:t>
              </a:r>
            </a:p>
          </p:txBody>
        </p:sp>
        <p:sp>
          <p:nvSpPr>
            <p:cNvPr id="17" name="TextBox 17"/>
            <p:cNvSpPr txBox="1"/>
            <p:nvPr/>
          </p:nvSpPr>
          <p:spPr>
            <a:xfrm>
              <a:off x="1406660" y="350687"/>
              <a:ext cx="5855439" cy="698824"/>
            </a:xfrm>
            <a:prstGeom prst="rect">
              <a:avLst/>
            </a:prstGeom>
          </p:spPr>
          <p:txBody>
            <a:bodyPr lIns="0" tIns="0" rIns="0" bIns="0" rtlCol="0" anchor="t">
              <a:spAutoFit/>
            </a:bodyPr>
            <a:lstStyle/>
            <a:p>
              <a:pPr defTabSz="1371600">
                <a:lnSpc>
                  <a:spcPts val="4032"/>
                </a:lnSpc>
                <a:buClrTx/>
              </a:pPr>
              <a:r>
                <a:rPr lang="en-US" sz="4800" kern="1200" spc="28">
                  <a:solidFill>
                    <a:srgbClr val="010A4F"/>
                  </a:solidFill>
                  <a:latin typeface="Lato 1 Bold"/>
                  <a:ea typeface="Lato 1 Bold"/>
                  <a:cs typeface="Lato 1 Bold"/>
                  <a:sym typeface="Lato 1 Bold"/>
                </a:rPr>
                <a:t>WHAT IS FAA?</a:t>
              </a:r>
            </a:p>
          </p:txBody>
        </p:sp>
        <p:sp>
          <p:nvSpPr>
            <p:cNvPr id="18" name="TextBox 18"/>
            <p:cNvSpPr txBox="1"/>
            <p:nvPr/>
          </p:nvSpPr>
          <p:spPr>
            <a:xfrm>
              <a:off x="1256648" y="3250055"/>
              <a:ext cx="6335523" cy="924100"/>
            </a:xfrm>
            <a:prstGeom prst="rect">
              <a:avLst/>
            </a:prstGeom>
          </p:spPr>
          <p:txBody>
            <a:bodyPr lIns="0" tIns="0" rIns="0" bIns="0" rtlCol="0" anchor="t">
              <a:spAutoFit/>
            </a:bodyPr>
            <a:lstStyle/>
            <a:p>
              <a:pPr algn="ctr" defTabSz="1371600">
                <a:lnSpc>
                  <a:spcPts val="2696"/>
                </a:lnSpc>
                <a:buClrTx/>
              </a:pPr>
              <a:r>
                <a:rPr lang="en-US" sz="3000" kern="1200" dirty="0">
                  <a:latin typeface="Lato 1"/>
                  <a:ea typeface="Lato 1"/>
                  <a:cs typeface="Lato 1"/>
                  <a:sym typeface="Lato 1"/>
                </a:rPr>
                <a:t>20,000+ vacancies </a:t>
              </a:r>
            </a:p>
            <a:p>
              <a:pPr algn="ctr" defTabSz="1371600">
                <a:lnSpc>
                  <a:spcPts val="2696"/>
                </a:lnSpc>
                <a:buClrTx/>
              </a:pPr>
              <a:r>
                <a:rPr lang="en-US" sz="3000" kern="1200" dirty="0">
                  <a:latin typeface="Lato 1"/>
                  <a:ea typeface="Lato 1"/>
                  <a:cs typeface="Lato 1"/>
                  <a:sym typeface="Lato 1"/>
                </a:rPr>
                <a:t>over the year</a:t>
              </a:r>
            </a:p>
          </p:txBody>
        </p:sp>
        <p:sp>
          <p:nvSpPr>
            <p:cNvPr id="19" name="TextBox 19"/>
            <p:cNvSpPr txBox="1"/>
            <p:nvPr/>
          </p:nvSpPr>
          <p:spPr>
            <a:xfrm>
              <a:off x="1256648" y="4705424"/>
              <a:ext cx="6335523" cy="462435"/>
            </a:xfrm>
            <a:prstGeom prst="rect">
              <a:avLst/>
            </a:prstGeom>
          </p:spPr>
          <p:txBody>
            <a:bodyPr lIns="0" tIns="0" rIns="0" bIns="0" rtlCol="0" anchor="t">
              <a:spAutoFit/>
            </a:bodyPr>
            <a:lstStyle/>
            <a:p>
              <a:pPr algn="ctr" defTabSz="1371600">
                <a:lnSpc>
                  <a:spcPts val="2696"/>
                </a:lnSpc>
                <a:buClrTx/>
              </a:pPr>
              <a:r>
                <a:rPr lang="en-US" sz="3000" kern="1200" dirty="0">
                  <a:latin typeface="Lato 1"/>
                  <a:ea typeface="Lato 1"/>
                  <a:cs typeface="Lato 1"/>
                  <a:sym typeface="Lato 1"/>
                </a:rPr>
                <a:t>Free to use</a:t>
              </a:r>
            </a:p>
          </p:txBody>
        </p:sp>
        <p:sp>
          <p:nvSpPr>
            <p:cNvPr id="20" name="TextBox 20"/>
            <p:cNvSpPr txBox="1"/>
            <p:nvPr/>
          </p:nvSpPr>
          <p:spPr>
            <a:xfrm>
              <a:off x="1297220" y="5815744"/>
              <a:ext cx="6335523" cy="462435"/>
            </a:xfrm>
            <a:prstGeom prst="rect">
              <a:avLst/>
            </a:prstGeom>
          </p:spPr>
          <p:txBody>
            <a:bodyPr lIns="0" tIns="0" rIns="0" bIns="0" rtlCol="0" anchor="t">
              <a:spAutoFit/>
            </a:bodyPr>
            <a:lstStyle/>
            <a:p>
              <a:pPr algn="ctr" defTabSz="1371600">
                <a:lnSpc>
                  <a:spcPts val="2696"/>
                </a:lnSpc>
                <a:buClrTx/>
              </a:pPr>
              <a:r>
                <a:rPr lang="en-US" sz="3000" kern="1200" dirty="0">
                  <a:latin typeface="Lato 1"/>
                  <a:ea typeface="Lato 1"/>
                  <a:cs typeface="Lato 1"/>
                  <a:sym typeface="Lato 1"/>
                </a:rPr>
                <a:t>Secure site</a:t>
              </a:r>
            </a:p>
          </p:txBody>
        </p:sp>
        <p:sp>
          <p:nvSpPr>
            <p:cNvPr id="21" name="TextBox 21"/>
            <p:cNvSpPr txBox="1"/>
            <p:nvPr/>
          </p:nvSpPr>
          <p:spPr>
            <a:xfrm>
              <a:off x="1256648" y="6895244"/>
              <a:ext cx="6335523" cy="462435"/>
            </a:xfrm>
            <a:prstGeom prst="rect">
              <a:avLst/>
            </a:prstGeom>
          </p:spPr>
          <p:txBody>
            <a:bodyPr lIns="0" tIns="0" rIns="0" bIns="0" rtlCol="0" anchor="t">
              <a:spAutoFit/>
            </a:bodyPr>
            <a:lstStyle/>
            <a:p>
              <a:pPr algn="ctr" defTabSz="1371600">
                <a:lnSpc>
                  <a:spcPts val="2696"/>
                </a:lnSpc>
                <a:buClrTx/>
              </a:pPr>
              <a:r>
                <a:rPr lang="en-US" sz="3000" kern="1200" dirty="0">
                  <a:latin typeface="Lato 1"/>
                  <a:ea typeface="Lato 1"/>
                  <a:cs typeface="Lato 1"/>
                  <a:sym typeface="Lato 1"/>
                </a:rPr>
                <a:t>Apply quickly</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3ED916-0AB1-9CAE-2D2C-5D70F8BB026D}"/>
              </a:ext>
            </a:extLst>
          </p:cNvPr>
          <p:cNvPicPr>
            <a:picLocks noChangeAspect="1"/>
          </p:cNvPicPr>
          <p:nvPr/>
        </p:nvPicPr>
        <p:blipFill>
          <a:blip r:embed="rId2"/>
          <a:stretch>
            <a:fillRect/>
          </a:stretch>
        </p:blipFill>
        <p:spPr>
          <a:xfrm>
            <a:off x="1779816" y="0"/>
            <a:ext cx="14728371" cy="10287000"/>
          </a:xfrm>
          <a:prstGeom prst="rect">
            <a:avLst/>
          </a:prstGeom>
        </p:spPr>
      </p:pic>
    </p:spTree>
    <p:extLst>
      <p:ext uri="{BB962C8B-B14F-4D97-AF65-F5344CB8AC3E}">
        <p14:creationId xmlns:p14="http://schemas.microsoft.com/office/powerpoint/2010/main" val="13955358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D2AF66-FD0A-F784-A29B-3343A1BBE8C0}"/>
              </a:ext>
            </a:extLst>
          </p:cNvPr>
          <p:cNvPicPr>
            <a:picLocks noChangeAspect="1"/>
          </p:cNvPicPr>
          <p:nvPr/>
        </p:nvPicPr>
        <p:blipFill>
          <a:blip r:embed="rId2"/>
          <a:stretch>
            <a:fillRect/>
          </a:stretch>
        </p:blipFill>
        <p:spPr>
          <a:xfrm>
            <a:off x="5370198" y="0"/>
            <a:ext cx="7547604" cy="10287000"/>
          </a:xfrm>
          <a:prstGeom prst="rect">
            <a:avLst/>
          </a:prstGeom>
        </p:spPr>
      </p:pic>
    </p:spTree>
    <p:extLst>
      <p:ext uri="{BB962C8B-B14F-4D97-AF65-F5344CB8AC3E}">
        <p14:creationId xmlns:p14="http://schemas.microsoft.com/office/powerpoint/2010/main" val="318844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A969DF-7D5F-FA8D-5007-F429D19E1C13}"/>
              </a:ext>
            </a:extLst>
          </p:cNvPr>
          <p:cNvPicPr>
            <a:picLocks noChangeAspect="1"/>
          </p:cNvPicPr>
          <p:nvPr/>
        </p:nvPicPr>
        <p:blipFill>
          <a:blip r:embed="rId2"/>
          <a:stretch>
            <a:fillRect/>
          </a:stretch>
        </p:blipFill>
        <p:spPr>
          <a:xfrm>
            <a:off x="4636294" y="1628775"/>
            <a:ext cx="9015413" cy="7029450"/>
          </a:xfrm>
          <a:prstGeom prst="rect">
            <a:avLst/>
          </a:prstGeom>
        </p:spPr>
      </p:pic>
    </p:spTree>
    <p:extLst>
      <p:ext uri="{BB962C8B-B14F-4D97-AF65-F5344CB8AC3E}">
        <p14:creationId xmlns:p14="http://schemas.microsoft.com/office/powerpoint/2010/main" val="3851523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886822-3417-31A3-5068-2D399133F55F}"/>
              </a:ext>
            </a:extLst>
          </p:cNvPr>
          <p:cNvPicPr>
            <a:picLocks noChangeAspect="1"/>
          </p:cNvPicPr>
          <p:nvPr/>
        </p:nvPicPr>
        <p:blipFill>
          <a:blip r:embed="rId2"/>
          <a:stretch>
            <a:fillRect/>
          </a:stretch>
        </p:blipFill>
        <p:spPr>
          <a:xfrm>
            <a:off x="5433613" y="0"/>
            <a:ext cx="7420775" cy="10287000"/>
          </a:xfrm>
          <a:prstGeom prst="rect">
            <a:avLst/>
          </a:prstGeom>
        </p:spPr>
      </p:pic>
    </p:spTree>
    <p:extLst>
      <p:ext uri="{BB962C8B-B14F-4D97-AF65-F5344CB8AC3E}">
        <p14:creationId xmlns:p14="http://schemas.microsoft.com/office/powerpoint/2010/main" val="28902880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AC780-ABE8-BE04-1B76-F65F3E0ECCB0}"/>
              </a:ext>
            </a:extLst>
          </p:cNvPr>
          <p:cNvSpPr>
            <a:spLocks noGrp="1"/>
          </p:cNvSpPr>
          <p:nvPr>
            <p:ph type="title"/>
          </p:nvPr>
        </p:nvSpPr>
        <p:spPr>
          <a:xfrm>
            <a:off x="5208814" y="547688"/>
            <a:ext cx="11821886" cy="1988345"/>
          </a:xfrm>
        </p:spPr>
        <p:txBody>
          <a:bodyPr/>
          <a:lstStyle/>
          <a:p>
            <a:r>
              <a:rPr lang="en-GB" dirty="0"/>
              <a:t>Finding apprenticeships</a:t>
            </a:r>
          </a:p>
        </p:txBody>
      </p:sp>
      <p:sp>
        <p:nvSpPr>
          <p:cNvPr id="3" name="Content Placeholder 2">
            <a:extLst>
              <a:ext uri="{FF2B5EF4-FFF2-40B4-BE49-F238E27FC236}">
                <a16:creationId xmlns:a16="http://schemas.microsoft.com/office/drawing/2014/main" id="{63619529-52F4-1A4E-5CD5-2C9CC7D7E764}"/>
              </a:ext>
            </a:extLst>
          </p:cNvPr>
          <p:cNvSpPr>
            <a:spLocks noGrp="1"/>
          </p:cNvSpPr>
          <p:nvPr>
            <p:ph idx="1"/>
          </p:nvPr>
        </p:nvSpPr>
        <p:spPr>
          <a:xfrm>
            <a:off x="5208813" y="2738438"/>
            <a:ext cx="11821887" cy="6527007"/>
          </a:xfrm>
        </p:spPr>
        <p:txBody>
          <a:bodyPr>
            <a:normAutofit/>
          </a:bodyPr>
          <a:lstStyle/>
          <a:p>
            <a:pPr>
              <a:lnSpc>
                <a:spcPct val="150000"/>
              </a:lnSpc>
            </a:pPr>
            <a:r>
              <a:rPr lang="en-GB" sz="4800" dirty="0"/>
              <a:t>No one place to look</a:t>
            </a:r>
          </a:p>
          <a:p>
            <a:pPr>
              <a:lnSpc>
                <a:spcPct val="150000"/>
              </a:lnSpc>
            </a:pPr>
            <a:r>
              <a:rPr lang="en-GB" sz="4800" dirty="0"/>
              <a:t>Many employers advertise on their own websites</a:t>
            </a:r>
          </a:p>
          <a:p>
            <a:pPr>
              <a:lnSpc>
                <a:spcPct val="150000"/>
              </a:lnSpc>
            </a:pPr>
            <a:r>
              <a:rPr lang="en-GB" sz="4800" dirty="0"/>
              <a:t>Very competitive</a:t>
            </a:r>
          </a:p>
          <a:p>
            <a:pPr>
              <a:lnSpc>
                <a:spcPct val="150000"/>
              </a:lnSpc>
            </a:pPr>
            <a:r>
              <a:rPr lang="en-GB" sz="4800" dirty="0"/>
              <a:t>On average students make 15-20 applications</a:t>
            </a:r>
          </a:p>
          <a:p>
            <a:pPr marL="0" indent="0">
              <a:lnSpc>
                <a:spcPct val="150000"/>
              </a:lnSpc>
              <a:buNone/>
            </a:pPr>
            <a:endParaRPr lang="en-GB" sz="4800" dirty="0"/>
          </a:p>
        </p:txBody>
      </p:sp>
    </p:spTree>
    <p:extLst>
      <p:ext uri="{BB962C8B-B14F-4D97-AF65-F5344CB8AC3E}">
        <p14:creationId xmlns:p14="http://schemas.microsoft.com/office/powerpoint/2010/main" val="42242074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ED86E-1457-1208-D5CE-A60FF0DE2E07}"/>
              </a:ext>
            </a:extLst>
          </p:cNvPr>
          <p:cNvSpPr>
            <a:spLocks noGrp="1"/>
          </p:cNvSpPr>
          <p:nvPr>
            <p:ph type="title"/>
          </p:nvPr>
        </p:nvSpPr>
        <p:spPr>
          <a:xfrm>
            <a:off x="5127171" y="547688"/>
            <a:ext cx="11903529" cy="1988345"/>
          </a:xfrm>
        </p:spPr>
        <p:txBody>
          <a:bodyPr/>
          <a:lstStyle/>
          <a:p>
            <a:r>
              <a:rPr lang="en-GB" dirty="0"/>
              <a:t>Where to look for apprenticeships</a:t>
            </a:r>
          </a:p>
        </p:txBody>
      </p:sp>
      <p:sp>
        <p:nvSpPr>
          <p:cNvPr id="3" name="Content Placeholder 2">
            <a:extLst>
              <a:ext uri="{FF2B5EF4-FFF2-40B4-BE49-F238E27FC236}">
                <a16:creationId xmlns:a16="http://schemas.microsoft.com/office/drawing/2014/main" id="{E1CB1CD4-3B17-7083-CB5A-1F618B228F49}"/>
              </a:ext>
            </a:extLst>
          </p:cNvPr>
          <p:cNvSpPr>
            <a:spLocks noGrp="1"/>
          </p:cNvSpPr>
          <p:nvPr>
            <p:ph idx="1"/>
          </p:nvPr>
        </p:nvSpPr>
        <p:spPr>
          <a:xfrm>
            <a:off x="5339443" y="2738438"/>
            <a:ext cx="11691257" cy="6527007"/>
          </a:xfrm>
        </p:spPr>
        <p:txBody>
          <a:bodyPr>
            <a:normAutofit lnSpcReduction="10000"/>
          </a:bodyPr>
          <a:lstStyle/>
          <a:p>
            <a:pPr>
              <a:lnSpc>
                <a:spcPct val="150000"/>
              </a:lnSpc>
            </a:pPr>
            <a:r>
              <a:rPr lang="en-GB" dirty="0"/>
              <a:t>Company website</a:t>
            </a:r>
          </a:p>
          <a:p>
            <a:pPr>
              <a:lnSpc>
                <a:spcPct val="150000"/>
              </a:lnSpc>
            </a:pPr>
            <a:r>
              <a:rPr lang="en-GB" dirty="0"/>
              <a:t>Social media</a:t>
            </a:r>
          </a:p>
          <a:p>
            <a:pPr>
              <a:lnSpc>
                <a:spcPct val="150000"/>
              </a:lnSpc>
            </a:pPr>
            <a:r>
              <a:rPr lang="en-GB" dirty="0"/>
              <a:t>LinkedIn</a:t>
            </a:r>
          </a:p>
          <a:p>
            <a:pPr>
              <a:lnSpc>
                <a:spcPct val="150000"/>
              </a:lnSpc>
            </a:pPr>
            <a:r>
              <a:rPr lang="en-GB" dirty="0"/>
              <a:t>Direct contact to companies</a:t>
            </a:r>
          </a:p>
          <a:p>
            <a:pPr>
              <a:lnSpc>
                <a:spcPct val="150000"/>
              </a:lnSpc>
            </a:pPr>
            <a:r>
              <a:rPr lang="en-GB" dirty="0"/>
              <a:t>Word of mouth</a:t>
            </a:r>
          </a:p>
          <a:p>
            <a:pPr>
              <a:lnSpc>
                <a:spcPct val="150000"/>
              </a:lnSpc>
            </a:pPr>
            <a:r>
              <a:rPr lang="en-GB" dirty="0"/>
              <a:t>Job sites</a:t>
            </a:r>
          </a:p>
          <a:p>
            <a:endParaRPr lang="en-GB" dirty="0"/>
          </a:p>
        </p:txBody>
      </p:sp>
    </p:spTree>
    <p:extLst>
      <p:ext uri="{BB962C8B-B14F-4D97-AF65-F5344CB8AC3E}">
        <p14:creationId xmlns:p14="http://schemas.microsoft.com/office/powerpoint/2010/main" val="21362216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ED86E-1457-1208-D5CE-A60FF0DE2E07}"/>
              </a:ext>
            </a:extLst>
          </p:cNvPr>
          <p:cNvSpPr>
            <a:spLocks noGrp="1"/>
          </p:cNvSpPr>
          <p:nvPr>
            <p:ph type="title"/>
          </p:nvPr>
        </p:nvSpPr>
        <p:spPr>
          <a:xfrm>
            <a:off x="5127171" y="547688"/>
            <a:ext cx="11903529" cy="1988345"/>
          </a:xfrm>
        </p:spPr>
        <p:txBody>
          <a:bodyPr/>
          <a:lstStyle/>
          <a:p>
            <a:r>
              <a:rPr lang="en-GB" dirty="0"/>
              <a:t>What are employers looking for?</a:t>
            </a:r>
          </a:p>
        </p:txBody>
      </p:sp>
      <p:sp>
        <p:nvSpPr>
          <p:cNvPr id="3" name="Content Placeholder 2">
            <a:extLst>
              <a:ext uri="{FF2B5EF4-FFF2-40B4-BE49-F238E27FC236}">
                <a16:creationId xmlns:a16="http://schemas.microsoft.com/office/drawing/2014/main" id="{E1CB1CD4-3B17-7083-CB5A-1F618B228F49}"/>
              </a:ext>
            </a:extLst>
          </p:cNvPr>
          <p:cNvSpPr>
            <a:spLocks noGrp="1"/>
          </p:cNvSpPr>
          <p:nvPr>
            <p:ph idx="1"/>
          </p:nvPr>
        </p:nvSpPr>
        <p:spPr>
          <a:xfrm>
            <a:off x="5339443" y="2738438"/>
            <a:ext cx="11691257" cy="6527007"/>
          </a:xfrm>
        </p:spPr>
        <p:txBody>
          <a:bodyPr>
            <a:normAutofit/>
          </a:bodyPr>
          <a:lstStyle/>
          <a:p>
            <a:pPr>
              <a:lnSpc>
                <a:spcPct val="150000"/>
              </a:lnSpc>
            </a:pPr>
            <a:r>
              <a:rPr lang="en-GB" dirty="0"/>
              <a:t>Usually grades 4 and above Maths and English</a:t>
            </a:r>
          </a:p>
          <a:p>
            <a:pPr>
              <a:lnSpc>
                <a:spcPct val="150000"/>
              </a:lnSpc>
            </a:pPr>
            <a:r>
              <a:rPr lang="en-GB" dirty="0"/>
              <a:t>Grades usually similar to the degree course</a:t>
            </a:r>
          </a:p>
          <a:p>
            <a:pPr>
              <a:lnSpc>
                <a:spcPct val="150000"/>
              </a:lnSpc>
            </a:pPr>
            <a:r>
              <a:rPr lang="en-GB" dirty="0"/>
              <a:t>Punctuality and attendance at school</a:t>
            </a:r>
          </a:p>
          <a:p>
            <a:pPr>
              <a:lnSpc>
                <a:spcPct val="150000"/>
              </a:lnSpc>
            </a:pPr>
            <a:r>
              <a:rPr lang="en-GB" dirty="0"/>
              <a:t>Enthusiasm for the role</a:t>
            </a:r>
          </a:p>
          <a:p>
            <a:pPr>
              <a:lnSpc>
                <a:spcPct val="150000"/>
              </a:lnSpc>
            </a:pPr>
            <a:r>
              <a:rPr lang="en-GB" dirty="0"/>
              <a:t>Commitment to apprenticeship</a:t>
            </a:r>
          </a:p>
          <a:p>
            <a:pPr>
              <a:lnSpc>
                <a:spcPct val="150000"/>
              </a:lnSpc>
            </a:pPr>
            <a:endParaRPr lang="en-GB" dirty="0"/>
          </a:p>
          <a:p>
            <a:endParaRPr lang="en-GB" dirty="0"/>
          </a:p>
        </p:txBody>
      </p:sp>
    </p:spTree>
    <p:extLst>
      <p:ext uri="{BB962C8B-B14F-4D97-AF65-F5344CB8AC3E}">
        <p14:creationId xmlns:p14="http://schemas.microsoft.com/office/powerpoint/2010/main" val="438361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ED86E-1457-1208-D5CE-A60FF0DE2E07}"/>
              </a:ext>
            </a:extLst>
          </p:cNvPr>
          <p:cNvSpPr>
            <a:spLocks noGrp="1"/>
          </p:cNvSpPr>
          <p:nvPr>
            <p:ph type="title"/>
          </p:nvPr>
        </p:nvSpPr>
        <p:spPr>
          <a:xfrm>
            <a:off x="5127171" y="547688"/>
            <a:ext cx="11903529" cy="1988345"/>
          </a:xfrm>
        </p:spPr>
        <p:txBody>
          <a:bodyPr/>
          <a:lstStyle/>
          <a:p>
            <a:r>
              <a:rPr lang="en-GB" dirty="0"/>
              <a:t>What to put in your application</a:t>
            </a:r>
          </a:p>
        </p:txBody>
      </p:sp>
      <p:sp>
        <p:nvSpPr>
          <p:cNvPr id="3" name="Content Placeholder 2">
            <a:extLst>
              <a:ext uri="{FF2B5EF4-FFF2-40B4-BE49-F238E27FC236}">
                <a16:creationId xmlns:a16="http://schemas.microsoft.com/office/drawing/2014/main" id="{E1CB1CD4-3B17-7083-CB5A-1F618B228F49}"/>
              </a:ext>
            </a:extLst>
          </p:cNvPr>
          <p:cNvSpPr>
            <a:spLocks noGrp="1"/>
          </p:cNvSpPr>
          <p:nvPr>
            <p:ph idx="1"/>
          </p:nvPr>
        </p:nvSpPr>
        <p:spPr>
          <a:xfrm>
            <a:off x="5339443" y="2738438"/>
            <a:ext cx="11691257" cy="6527007"/>
          </a:xfrm>
        </p:spPr>
        <p:txBody>
          <a:bodyPr>
            <a:normAutofit/>
          </a:bodyPr>
          <a:lstStyle/>
          <a:p>
            <a:pPr>
              <a:lnSpc>
                <a:spcPct val="150000"/>
              </a:lnSpc>
            </a:pPr>
            <a:r>
              <a:rPr lang="en-GB" dirty="0"/>
              <a:t>Show examples of your skills in your application</a:t>
            </a:r>
          </a:p>
          <a:p>
            <a:pPr>
              <a:lnSpc>
                <a:spcPct val="150000"/>
              </a:lnSpc>
            </a:pPr>
            <a:r>
              <a:rPr lang="en-GB" dirty="0"/>
              <a:t>Show why you want to work for that company</a:t>
            </a:r>
          </a:p>
          <a:p>
            <a:pPr>
              <a:lnSpc>
                <a:spcPct val="150000"/>
              </a:lnSpc>
            </a:pPr>
            <a:r>
              <a:rPr lang="en-GB" dirty="0"/>
              <a:t>Time management skills</a:t>
            </a:r>
          </a:p>
          <a:p>
            <a:pPr>
              <a:lnSpc>
                <a:spcPct val="150000"/>
              </a:lnSpc>
            </a:pPr>
            <a:r>
              <a:rPr lang="en-GB" dirty="0"/>
              <a:t>Refer to job description in application </a:t>
            </a:r>
          </a:p>
          <a:p>
            <a:pPr>
              <a:lnSpc>
                <a:spcPct val="150000"/>
              </a:lnSpc>
            </a:pPr>
            <a:r>
              <a:rPr lang="en-GB" dirty="0"/>
              <a:t>Any gaps that you need to work on?</a:t>
            </a:r>
          </a:p>
          <a:p>
            <a:endParaRPr lang="en-GB" dirty="0"/>
          </a:p>
        </p:txBody>
      </p:sp>
    </p:spTree>
    <p:extLst>
      <p:ext uri="{BB962C8B-B14F-4D97-AF65-F5344CB8AC3E}">
        <p14:creationId xmlns:p14="http://schemas.microsoft.com/office/powerpoint/2010/main" val="25150023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914445">
              <a:buClrTx/>
            </a:pPr>
            <a:endParaRPr lang="en-GB" sz="1800" kern="1200">
              <a:solidFill>
                <a:prstClr val="black"/>
              </a:solidFill>
              <a:latin typeface="Calibri"/>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914445">
                <a:buClrTx/>
              </a:pPr>
              <a:endParaRPr lang="en-GB" sz="1800" kern="1200">
                <a:solidFill>
                  <a:prstClr val="black"/>
                </a:solidFill>
                <a:latin typeface="Calibri"/>
                <a:ea typeface="+mn-ea"/>
                <a:cs typeface="+mn-cs"/>
              </a:endParaRPr>
            </a:p>
          </p:txBody>
        </p:sp>
      </p:grpSp>
      <p:sp>
        <p:nvSpPr>
          <p:cNvPr id="6" name="Freeform 6"/>
          <p:cNvSpPr/>
          <p:nvPr/>
        </p:nvSpPr>
        <p:spPr>
          <a:xfrm>
            <a:off x="7155622" y="2677134"/>
            <a:ext cx="1683905" cy="2396985"/>
          </a:xfrm>
          <a:custGeom>
            <a:avLst/>
            <a:gdLst/>
            <a:ahLst/>
            <a:cxnLst/>
            <a:rect l="l" t="t" r="r" b="b"/>
            <a:pathLst>
              <a:path w="1683904" h="2396985">
                <a:moveTo>
                  <a:pt x="0" y="0"/>
                </a:moveTo>
                <a:lnTo>
                  <a:pt x="1683904" y="0"/>
                </a:lnTo>
                <a:lnTo>
                  <a:pt x="1683904" y="2396985"/>
                </a:lnTo>
                <a:lnTo>
                  <a:pt x="0" y="2396985"/>
                </a:lnTo>
                <a:lnTo>
                  <a:pt x="0" y="0"/>
                </a:lnTo>
                <a:close/>
              </a:path>
            </a:pathLst>
          </a:custGeom>
          <a:blipFill>
            <a:blip r:embed="rId5"/>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7" name="Freeform 7"/>
          <p:cNvSpPr/>
          <p:nvPr/>
        </p:nvSpPr>
        <p:spPr>
          <a:xfrm>
            <a:off x="2994136" y="6652763"/>
            <a:ext cx="1387772" cy="1961759"/>
          </a:xfrm>
          <a:custGeom>
            <a:avLst/>
            <a:gdLst/>
            <a:ahLst/>
            <a:cxnLst/>
            <a:rect l="l" t="t" r="r" b="b"/>
            <a:pathLst>
              <a:path w="1387772" h="1961759">
                <a:moveTo>
                  <a:pt x="0" y="0"/>
                </a:moveTo>
                <a:lnTo>
                  <a:pt x="1387772" y="0"/>
                </a:lnTo>
                <a:lnTo>
                  <a:pt x="1387772" y="1961759"/>
                </a:lnTo>
                <a:lnTo>
                  <a:pt x="0" y="1961759"/>
                </a:lnTo>
                <a:lnTo>
                  <a:pt x="0" y="0"/>
                </a:lnTo>
                <a:close/>
              </a:path>
            </a:pathLst>
          </a:custGeom>
          <a:blipFill>
            <a:blip r:embed="rId6"/>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8" name="Freeform 8"/>
          <p:cNvSpPr/>
          <p:nvPr/>
        </p:nvSpPr>
        <p:spPr>
          <a:xfrm>
            <a:off x="2071496" y="6750821"/>
            <a:ext cx="1317695" cy="1863701"/>
          </a:xfrm>
          <a:custGeom>
            <a:avLst/>
            <a:gdLst/>
            <a:ahLst/>
            <a:cxnLst/>
            <a:rect l="l" t="t" r="r" b="b"/>
            <a:pathLst>
              <a:path w="1317694" h="1863700">
                <a:moveTo>
                  <a:pt x="0" y="0"/>
                </a:moveTo>
                <a:lnTo>
                  <a:pt x="1317694" y="0"/>
                </a:lnTo>
                <a:lnTo>
                  <a:pt x="1317694" y="1863700"/>
                </a:lnTo>
                <a:lnTo>
                  <a:pt x="0" y="1863700"/>
                </a:lnTo>
                <a:lnTo>
                  <a:pt x="0" y="0"/>
                </a:lnTo>
                <a:close/>
              </a:path>
            </a:pathLst>
          </a:custGeom>
          <a:blipFill>
            <a:blip r:embed="rId7"/>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9" name="Freeform 9"/>
          <p:cNvSpPr/>
          <p:nvPr/>
        </p:nvSpPr>
        <p:spPr>
          <a:xfrm>
            <a:off x="9580493" y="2691123"/>
            <a:ext cx="3571247" cy="2382021"/>
          </a:xfrm>
          <a:custGeom>
            <a:avLst/>
            <a:gdLst/>
            <a:ahLst/>
            <a:cxnLst/>
            <a:rect l="l" t="t" r="r" b="b"/>
            <a:pathLst>
              <a:path w="3571246" h="2382021">
                <a:moveTo>
                  <a:pt x="0" y="0"/>
                </a:moveTo>
                <a:lnTo>
                  <a:pt x="3571245" y="0"/>
                </a:lnTo>
                <a:lnTo>
                  <a:pt x="3571245" y="2382021"/>
                </a:lnTo>
                <a:lnTo>
                  <a:pt x="0" y="2382021"/>
                </a:lnTo>
                <a:lnTo>
                  <a:pt x="0" y="0"/>
                </a:lnTo>
                <a:close/>
              </a:path>
            </a:pathLst>
          </a:custGeom>
          <a:blipFill>
            <a:blip r:embed="rId8"/>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10" name="Freeform 10"/>
          <p:cNvSpPr/>
          <p:nvPr/>
        </p:nvSpPr>
        <p:spPr>
          <a:xfrm>
            <a:off x="11415926" y="7136910"/>
            <a:ext cx="3021552" cy="1888470"/>
          </a:xfrm>
          <a:custGeom>
            <a:avLst/>
            <a:gdLst/>
            <a:ahLst/>
            <a:cxnLst/>
            <a:rect l="l" t="t" r="r" b="b"/>
            <a:pathLst>
              <a:path w="3021552" h="1888470">
                <a:moveTo>
                  <a:pt x="0" y="0"/>
                </a:moveTo>
                <a:lnTo>
                  <a:pt x="3021552" y="0"/>
                </a:lnTo>
                <a:lnTo>
                  <a:pt x="3021552" y="1888470"/>
                </a:lnTo>
                <a:lnTo>
                  <a:pt x="0" y="1888470"/>
                </a:lnTo>
                <a:lnTo>
                  <a:pt x="0" y="0"/>
                </a:lnTo>
                <a:close/>
              </a:path>
            </a:pathLst>
          </a:custGeom>
          <a:blipFill>
            <a:blip r:embed="rId9"/>
            <a:stretch>
              <a:fillRect/>
            </a:stretch>
          </a:blipFill>
        </p:spPr>
        <p:txBody>
          <a:bodyPr/>
          <a:lstStyle/>
          <a:p>
            <a:pPr defTabSz="914445">
              <a:buClrTx/>
            </a:pPr>
            <a:endParaRPr lang="en-GB" sz="1800" kern="1200">
              <a:solidFill>
                <a:prstClr val="black"/>
              </a:solidFill>
              <a:latin typeface="Calibri"/>
              <a:ea typeface="+mn-ea"/>
              <a:cs typeface="+mn-cs"/>
            </a:endParaRPr>
          </a:p>
        </p:txBody>
      </p:sp>
      <p:grpSp>
        <p:nvGrpSpPr>
          <p:cNvPr id="11" name="Group 11"/>
          <p:cNvGrpSpPr/>
          <p:nvPr/>
        </p:nvGrpSpPr>
        <p:grpSpPr>
          <a:xfrm>
            <a:off x="5447336" y="5489974"/>
            <a:ext cx="3416573" cy="682370"/>
            <a:chOff x="0" y="0"/>
            <a:chExt cx="899838" cy="179719"/>
          </a:xfrm>
        </p:grpSpPr>
        <p:sp>
          <p:nvSpPr>
            <p:cNvPr id="12" name="Freeform 12"/>
            <p:cNvSpPr/>
            <p:nvPr/>
          </p:nvSpPr>
          <p:spPr>
            <a:xfrm>
              <a:off x="0" y="0"/>
              <a:ext cx="899838" cy="179719"/>
            </a:xfrm>
            <a:custGeom>
              <a:avLst/>
              <a:gdLst/>
              <a:ahLst/>
              <a:cxnLst/>
              <a:rect l="l" t="t" r="r" b="b"/>
              <a:pathLst>
                <a:path w="899838" h="179719">
                  <a:moveTo>
                    <a:pt x="0" y="0"/>
                  </a:moveTo>
                  <a:lnTo>
                    <a:pt x="899838" y="0"/>
                  </a:lnTo>
                  <a:lnTo>
                    <a:pt x="899838" y="179719"/>
                  </a:lnTo>
                  <a:lnTo>
                    <a:pt x="0" y="179719"/>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13" name="TextBox 13"/>
            <p:cNvSpPr txBox="1"/>
            <p:nvPr/>
          </p:nvSpPr>
          <p:spPr>
            <a:xfrm>
              <a:off x="0" y="0"/>
              <a:ext cx="899838" cy="179719"/>
            </a:xfrm>
            <a:prstGeom prst="rect">
              <a:avLst/>
            </a:prstGeom>
          </p:spPr>
          <p:txBody>
            <a:bodyPr lIns="50801" tIns="50801" rIns="50801" bIns="50801" rtlCol="0" anchor="ctr"/>
            <a:lstStyle/>
            <a:p>
              <a:pPr algn="ctr" defTabSz="914445">
                <a:lnSpc>
                  <a:spcPts val="3599"/>
                </a:lnSpc>
                <a:buClrTx/>
              </a:pPr>
              <a:r>
                <a:rPr lang="en-US" sz="2999" b="1" kern="1200">
                  <a:solidFill>
                    <a:srgbClr val="FFFFFF"/>
                  </a:solidFill>
                  <a:latin typeface="Lato 1 Bold"/>
                  <a:ea typeface="Lato 1 Bold"/>
                  <a:cs typeface="Lato 1 Bold"/>
                  <a:sym typeface="Lato 1 Bold"/>
                </a:rPr>
                <a:t>Application guides</a:t>
              </a:r>
            </a:p>
          </p:txBody>
        </p:sp>
      </p:grpSp>
      <p:grpSp>
        <p:nvGrpSpPr>
          <p:cNvPr id="14" name="Group 14"/>
          <p:cNvGrpSpPr/>
          <p:nvPr/>
        </p:nvGrpSpPr>
        <p:grpSpPr>
          <a:xfrm>
            <a:off x="1969885" y="8949698"/>
            <a:ext cx="2513636" cy="691896"/>
            <a:chOff x="0" y="0"/>
            <a:chExt cx="662027" cy="182228"/>
          </a:xfrm>
        </p:grpSpPr>
        <p:sp>
          <p:nvSpPr>
            <p:cNvPr id="15" name="Freeform 15"/>
            <p:cNvSpPr/>
            <p:nvPr/>
          </p:nvSpPr>
          <p:spPr>
            <a:xfrm>
              <a:off x="0" y="0"/>
              <a:ext cx="662027" cy="182228"/>
            </a:xfrm>
            <a:custGeom>
              <a:avLst/>
              <a:gdLst/>
              <a:ahLst/>
              <a:cxnLst/>
              <a:rect l="l" t="t" r="r" b="b"/>
              <a:pathLst>
                <a:path w="662027" h="182228">
                  <a:moveTo>
                    <a:pt x="0" y="0"/>
                  </a:moveTo>
                  <a:lnTo>
                    <a:pt x="662027" y="0"/>
                  </a:lnTo>
                  <a:lnTo>
                    <a:pt x="662027" y="182228"/>
                  </a:lnTo>
                  <a:lnTo>
                    <a:pt x="0" y="182228"/>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16" name="TextBox 16"/>
            <p:cNvSpPr txBox="1"/>
            <p:nvPr/>
          </p:nvSpPr>
          <p:spPr>
            <a:xfrm>
              <a:off x="0" y="-9525"/>
              <a:ext cx="662027" cy="191753"/>
            </a:xfrm>
            <a:prstGeom prst="rect">
              <a:avLst/>
            </a:prstGeom>
          </p:spPr>
          <p:txBody>
            <a:bodyPr lIns="50801" tIns="50801" rIns="50801" bIns="50801" rtlCol="0" anchor="ctr"/>
            <a:lstStyle/>
            <a:p>
              <a:pPr algn="ctr" defTabSz="914445">
                <a:lnSpc>
                  <a:spcPts val="3600"/>
                </a:lnSpc>
                <a:buClrTx/>
              </a:pPr>
              <a:r>
                <a:rPr lang="en-US" sz="3000" b="1" kern="1200">
                  <a:solidFill>
                    <a:srgbClr val="FFFFFF"/>
                  </a:solidFill>
                  <a:latin typeface="Lato 1 Bold"/>
                  <a:ea typeface="Lato 1 Bold"/>
                  <a:cs typeface="Lato 1 Bold"/>
                  <a:sym typeface="Lato 1 Bold"/>
                </a:rPr>
                <a:t>Resources</a:t>
              </a:r>
            </a:p>
          </p:txBody>
        </p:sp>
      </p:grpSp>
      <p:grpSp>
        <p:nvGrpSpPr>
          <p:cNvPr id="17" name="Group 17"/>
          <p:cNvGrpSpPr/>
          <p:nvPr/>
        </p:nvGrpSpPr>
        <p:grpSpPr>
          <a:xfrm>
            <a:off x="10109299" y="5480447"/>
            <a:ext cx="2513636" cy="691896"/>
            <a:chOff x="0" y="0"/>
            <a:chExt cx="662027" cy="182228"/>
          </a:xfrm>
        </p:grpSpPr>
        <p:sp>
          <p:nvSpPr>
            <p:cNvPr id="18" name="Freeform 18"/>
            <p:cNvSpPr/>
            <p:nvPr/>
          </p:nvSpPr>
          <p:spPr>
            <a:xfrm>
              <a:off x="0" y="0"/>
              <a:ext cx="662027" cy="182228"/>
            </a:xfrm>
            <a:custGeom>
              <a:avLst/>
              <a:gdLst/>
              <a:ahLst/>
              <a:cxnLst/>
              <a:rect l="l" t="t" r="r" b="b"/>
              <a:pathLst>
                <a:path w="662027" h="182228">
                  <a:moveTo>
                    <a:pt x="0" y="0"/>
                  </a:moveTo>
                  <a:lnTo>
                    <a:pt x="662027" y="0"/>
                  </a:lnTo>
                  <a:lnTo>
                    <a:pt x="662027" y="182228"/>
                  </a:lnTo>
                  <a:lnTo>
                    <a:pt x="0" y="182228"/>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19" name="TextBox 19"/>
            <p:cNvSpPr txBox="1"/>
            <p:nvPr/>
          </p:nvSpPr>
          <p:spPr>
            <a:xfrm>
              <a:off x="0" y="-9525"/>
              <a:ext cx="662027" cy="191753"/>
            </a:xfrm>
            <a:prstGeom prst="rect">
              <a:avLst/>
            </a:prstGeom>
          </p:spPr>
          <p:txBody>
            <a:bodyPr lIns="50801" tIns="50801" rIns="50801" bIns="50801" rtlCol="0" anchor="ctr"/>
            <a:lstStyle/>
            <a:p>
              <a:pPr algn="ctr" defTabSz="914445">
                <a:lnSpc>
                  <a:spcPts val="3600"/>
                </a:lnSpc>
                <a:buClrTx/>
              </a:pPr>
              <a:r>
                <a:rPr lang="en-US" sz="3000" b="1" kern="1200">
                  <a:solidFill>
                    <a:srgbClr val="FFFFFF"/>
                  </a:solidFill>
                  <a:latin typeface="Lato 1 Bold"/>
                  <a:ea typeface="Lato 1 Bold"/>
                  <a:cs typeface="Lato 1 Bold"/>
                  <a:sym typeface="Lato 1 Bold"/>
                </a:rPr>
                <a:t>Webinars</a:t>
              </a:r>
            </a:p>
          </p:txBody>
        </p:sp>
      </p:grpSp>
      <p:sp>
        <p:nvSpPr>
          <p:cNvPr id="20" name="Freeform 20"/>
          <p:cNvSpPr/>
          <p:nvPr/>
        </p:nvSpPr>
        <p:spPr>
          <a:xfrm>
            <a:off x="5447148" y="6239018"/>
            <a:ext cx="3392376" cy="2887308"/>
          </a:xfrm>
          <a:custGeom>
            <a:avLst/>
            <a:gdLst/>
            <a:ahLst/>
            <a:cxnLst/>
            <a:rect l="l" t="t" r="r" b="b"/>
            <a:pathLst>
              <a:path w="3392376" h="2887308">
                <a:moveTo>
                  <a:pt x="0" y="0"/>
                </a:moveTo>
                <a:lnTo>
                  <a:pt x="3392377" y="0"/>
                </a:lnTo>
                <a:lnTo>
                  <a:pt x="3392377" y="2887308"/>
                </a:lnTo>
                <a:lnTo>
                  <a:pt x="0" y="2887308"/>
                </a:lnTo>
                <a:lnTo>
                  <a:pt x="0" y="0"/>
                </a:lnTo>
                <a:close/>
              </a:path>
            </a:pathLst>
          </a:custGeom>
          <a:blipFill>
            <a:blip r:embed="rId10"/>
            <a:stretch>
              <a:fillRect/>
            </a:stretch>
          </a:blipFill>
        </p:spPr>
        <p:txBody>
          <a:bodyPr/>
          <a:lstStyle/>
          <a:p>
            <a:pPr defTabSz="914445">
              <a:buClrTx/>
            </a:pPr>
            <a:endParaRPr lang="en-GB" sz="1800" kern="1200">
              <a:solidFill>
                <a:prstClr val="black"/>
              </a:solidFill>
              <a:latin typeface="Calibri"/>
              <a:ea typeface="+mn-ea"/>
              <a:cs typeface="+mn-cs"/>
            </a:endParaRPr>
          </a:p>
        </p:txBody>
      </p:sp>
      <p:grpSp>
        <p:nvGrpSpPr>
          <p:cNvPr id="21" name="Group 21"/>
          <p:cNvGrpSpPr/>
          <p:nvPr/>
        </p:nvGrpSpPr>
        <p:grpSpPr>
          <a:xfrm>
            <a:off x="5568264" y="8949698"/>
            <a:ext cx="3174714" cy="691896"/>
            <a:chOff x="0" y="0"/>
            <a:chExt cx="836139" cy="182228"/>
          </a:xfrm>
        </p:grpSpPr>
        <p:sp>
          <p:nvSpPr>
            <p:cNvPr id="22" name="Freeform 22"/>
            <p:cNvSpPr/>
            <p:nvPr/>
          </p:nvSpPr>
          <p:spPr>
            <a:xfrm>
              <a:off x="0" y="0"/>
              <a:ext cx="836139" cy="182228"/>
            </a:xfrm>
            <a:custGeom>
              <a:avLst/>
              <a:gdLst/>
              <a:ahLst/>
              <a:cxnLst/>
              <a:rect l="l" t="t" r="r" b="b"/>
              <a:pathLst>
                <a:path w="836139" h="182228">
                  <a:moveTo>
                    <a:pt x="0" y="0"/>
                  </a:moveTo>
                  <a:lnTo>
                    <a:pt x="836139" y="0"/>
                  </a:lnTo>
                  <a:lnTo>
                    <a:pt x="836139" y="182228"/>
                  </a:lnTo>
                  <a:lnTo>
                    <a:pt x="0" y="182228"/>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23" name="TextBox 23"/>
            <p:cNvSpPr txBox="1"/>
            <p:nvPr/>
          </p:nvSpPr>
          <p:spPr>
            <a:xfrm>
              <a:off x="0" y="-9525"/>
              <a:ext cx="836139" cy="191753"/>
            </a:xfrm>
            <a:prstGeom prst="rect">
              <a:avLst/>
            </a:prstGeom>
          </p:spPr>
          <p:txBody>
            <a:bodyPr lIns="50801" tIns="50801" rIns="50801" bIns="50801" rtlCol="0" anchor="ctr"/>
            <a:lstStyle/>
            <a:p>
              <a:pPr algn="ctr" defTabSz="914445">
                <a:lnSpc>
                  <a:spcPts val="3600"/>
                </a:lnSpc>
                <a:buClrTx/>
              </a:pPr>
              <a:r>
                <a:rPr lang="en-US" sz="3000" b="1" kern="1200">
                  <a:solidFill>
                    <a:srgbClr val="FFFFFF"/>
                  </a:solidFill>
                  <a:latin typeface="Lato 1 Bold"/>
                  <a:ea typeface="Lato 1 Bold"/>
                  <a:cs typeface="Lato 1 Bold"/>
                  <a:sym typeface="Lato 1 Bold"/>
                </a:rPr>
                <a:t>Employer profiles</a:t>
              </a:r>
            </a:p>
          </p:txBody>
        </p:sp>
      </p:grpSp>
      <p:sp>
        <p:nvSpPr>
          <p:cNvPr id="24" name="Freeform 24"/>
          <p:cNvSpPr/>
          <p:nvPr/>
        </p:nvSpPr>
        <p:spPr>
          <a:xfrm>
            <a:off x="2301556" y="2590083"/>
            <a:ext cx="1854812" cy="2636532"/>
          </a:xfrm>
          <a:custGeom>
            <a:avLst/>
            <a:gdLst/>
            <a:ahLst/>
            <a:cxnLst/>
            <a:rect l="l" t="t" r="r" b="b"/>
            <a:pathLst>
              <a:path w="1854811" h="2636532">
                <a:moveTo>
                  <a:pt x="0" y="0"/>
                </a:moveTo>
                <a:lnTo>
                  <a:pt x="1854811" y="0"/>
                </a:lnTo>
                <a:lnTo>
                  <a:pt x="1854811" y="2636532"/>
                </a:lnTo>
                <a:lnTo>
                  <a:pt x="0" y="2636532"/>
                </a:lnTo>
                <a:lnTo>
                  <a:pt x="0" y="0"/>
                </a:lnTo>
                <a:close/>
              </a:path>
            </a:pathLst>
          </a:custGeom>
          <a:blipFill>
            <a:blip r:embed="rId11"/>
            <a:stretch>
              <a:fillRect/>
            </a:stretch>
          </a:blipFill>
        </p:spPr>
        <p:txBody>
          <a:bodyPr/>
          <a:lstStyle/>
          <a:p>
            <a:pPr defTabSz="914445">
              <a:buClrTx/>
            </a:pPr>
            <a:endParaRPr lang="en-GB" sz="1800" kern="1200">
              <a:solidFill>
                <a:prstClr val="black"/>
              </a:solidFill>
              <a:latin typeface="Calibri"/>
              <a:ea typeface="+mn-ea"/>
              <a:cs typeface="+mn-cs"/>
            </a:endParaRPr>
          </a:p>
        </p:txBody>
      </p:sp>
      <p:grpSp>
        <p:nvGrpSpPr>
          <p:cNvPr id="25" name="Group 25"/>
          <p:cNvGrpSpPr/>
          <p:nvPr/>
        </p:nvGrpSpPr>
        <p:grpSpPr>
          <a:xfrm>
            <a:off x="1520675" y="5489974"/>
            <a:ext cx="3239669" cy="682370"/>
            <a:chOff x="0" y="0"/>
            <a:chExt cx="853246" cy="179719"/>
          </a:xfrm>
        </p:grpSpPr>
        <p:sp>
          <p:nvSpPr>
            <p:cNvPr id="26" name="Freeform 26"/>
            <p:cNvSpPr/>
            <p:nvPr/>
          </p:nvSpPr>
          <p:spPr>
            <a:xfrm>
              <a:off x="0" y="0"/>
              <a:ext cx="853246" cy="179719"/>
            </a:xfrm>
            <a:custGeom>
              <a:avLst/>
              <a:gdLst/>
              <a:ahLst/>
              <a:cxnLst/>
              <a:rect l="l" t="t" r="r" b="b"/>
              <a:pathLst>
                <a:path w="853246" h="179719">
                  <a:moveTo>
                    <a:pt x="0" y="0"/>
                  </a:moveTo>
                  <a:lnTo>
                    <a:pt x="853246" y="0"/>
                  </a:lnTo>
                  <a:lnTo>
                    <a:pt x="853246" y="179719"/>
                  </a:lnTo>
                  <a:lnTo>
                    <a:pt x="0" y="179719"/>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27" name="TextBox 27"/>
            <p:cNvSpPr txBox="1"/>
            <p:nvPr/>
          </p:nvSpPr>
          <p:spPr>
            <a:xfrm>
              <a:off x="0" y="0"/>
              <a:ext cx="853246" cy="179719"/>
            </a:xfrm>
            <a:prstGeom prst="rect">
              <a:avLst/>
            </a:prstGeom>
          </p:spPr>
          <p:txBody>
            <a:bodyPr lIns="50801" tIns="50801" rIns="50801" bIns="50801" rtlCol="0" anchor="ctr"/>
            <a:lstStyle/>
            <a:p>
              <a:pPr algn="ctr" defTabSz="914445">
                <a:lnSpc>
                  <a:spcPts val="3599"/>
                </a:lnSpc>
                <a:buClrTx/>
              </a:pPr>
              <a:r>
                <a:rPr lang="en-US" sz="2999" b="1" kern="1200">
                  <a:solidFill>
                    <a:srgbClr val="FFFFFF"/>
                  </a:solidFill>
                  <a:latin typeface="Lato 1 Bold"/>
                  <a:ea typeface="Lato 1 Bold"/>
                  <a:cs typeface="Lato 1 Bold"/>
                  <a:sym typeface="Lato 1 Bold"/>
                </a:rPr>
                <a:t>Choices Magazine</a:t>
              </a:r>
            </a:p>
          </p:txBody>
        </p:sp>
      </p:grpSp>
      <p:sp>
        <p:nvSpPr>
          <p:cNvPr id="28" name="Freeform 28"/>
          <p:cNvSpPr/>
          <p:nvPr/>
        </p:nvSpPr>
        <p:spPr>
          <a:xfrm>
            <a:off x="5245214" y="2590083"/>
            <a:ext cx="1781961" cy="2483061"/>
          </a:xfrm>
          <a:custGeom>
            <a:avLst/>
            <a:gdLst/>
            <a:ahLst/>
            <a:cxnLst/>
            <a:rect l="l" t="t" r="r" b="b"/>
            <a:pathLst>
              <a:path w="1781961" h="2483061">
                <a:moveTo>
                  <a:pt x="0" y="0"/>
                </a:moveTo>
                <a:lnTo>
                  <a:pt x="1781962" y="0"/>
                </a:lnTo>
                <a:lnTo>
                  <a:pt x="1781962" y="2483061"/>
                </a:lnTo>
                <a:lnTo>
                  <a:pt x="0" y="2483061"/>
                </a:lnTo>
                <a:lnTo>
                  <a:pt x="0" y="0"/>
                </a:lnTo>
                <a:close/>
              </a:path>
            </a:pathLst>
          </a:custGeom>
          <a:blipFill>
            <a:blip r:embed="rId12"/>
            <a:stretch>
              <a:fillRect l="-8255" t="-7363" r="-9841" b="-9406"/>
            </a:stretch>
          </a:blipFill>
        </p:spPr>
        <p:txBody>
          <a:bodyPr/>
          <a:lstStyle/>
          <a:p>
            <a:pPr defTabSz="914445">
              <a:buClrTx/>
            </a:pPr>
            <a:endParaRPr lang="en-GB" sz="1800" kern="1200">
              <a:solidFill>
                <a:prstClr val="black"/>
              </a:solidFill>
              <a:latin typeface="Calibri"/>
              <a:ea typeface="+mn-ea"/>
              <a:cs typeface="+mn-cs"/>
            </a:endParaRPr>
          </a:p>
        </p:txBody>
      </p:sp>
      <p:grpSp>
        <p:nvGrpSpPr>
          <p:cNvPr id="29" name="Group 29"/>
          <p:cNvGrpSpPr/>
          <p:nvPr/>
        </p:nvGrpSpPr>
        <p:grpSpPr>
          <a:xfrm>
            <a:off x="13889758" y="5480447"/>
            <a:ext cx="2513636" cy="691896"/>
            <a:chOff x="0" y="0"/>
            <a:chExt cx="662027" cy="182228"/>
          </a:xfrm>
        </p:grpSpPr>
        <p:sp>
          <p:nvSpPr>
            <p:cNvPr id="30" name="Freeform 30"/>
            <p:cNvSpPr/>
            <p:nvPr/>
          </p:nvSpPr>
          <p:spPr>
            <a:xfrm>
              <a:off x="0" y="0"/>
              <a:ext cx="662027" cy="182228"/>
            </a:xfrm>
            <a:custGeom>
              <a:avLst/>
              <a:gdLst/>
              <a:ahLst/>
              <a:cxnLst/>
              <a:rect l="l" t="t" r="r" b="b"/>
              <a:pathLst>
                <a:path w="662027" h="182228">
                  <a:moveTo>
                    <a:pt x="0" y="0"/>
                  </a:moveTo>
                  <a:lnTo>
                    <a:pt x="662027" y="0"/>
                  </a:lnTo>
                  <a:lnTo>
                    <a:pt x="662027" y="182228"/>
                  </a:lnTo>
                  <a:lnTo>
                    <a:pt x="0" y="182228"/>
                  </a:lnTo>
                  <a:close/>
                </a:path>
              </a:pathLst>
            </a:custGeom>
            <a:solidFill>
              <a:srgbClr val="EC5F65"/>
            </a:solidFill>
          </p:spPr>
          <p:txBody>
            <a:bodyPr/>
            <a:lstStyle/>
            <a:p>
              <a:pPr defTabSz="914445">
                <a:buClrTx/>
              </a:pPr>
              <a:endParaRPr lang="en-GB" sz="1800" kern="1200">
                <a:solidFill>
                  <a:prstClr val="black"/>
                </a:solidFill>
                <a:latin typeface="Calibri"/>
                <a:ea typeface="+mn-ea"/>
                <a:cs typeface="+mn-cs"/>
              </a:endParaRPr>
            </a:p>
          </p:txBody>
        </p:sp>
        <p:sp>
          <p:nvSpPr>
            <p:cNvPr id="31" name="TextBox 31"/>
            <p:cNvSpPr txBox="1"/>
            <p:nvPr/>
          </p:nvSpPr>
          <p:spPr>
            <a:xfrm>
              <a:off x="0" y="-9525"/>
              <a:ext cx="662027" cy="191753"/>
            </a:xfrm>
            <a:prstGeom prst="rect">
              <a:avLst/>
            </a:prstGeom>
          </p:spPr>
          <p:txBody>
            <a:bodyPr lIns="50801" tIns="50801" rIns="50801" bIns="50801" rtlCol="0" anchor="ctr"/>
            <a:lstStyle/>
            <a:p>
              <a:pPr algn="ctr" defTabSz="914445">
                <a:lnSpc>
                  <a:spcPts val="3600"/>
                </a:lnSpc>
                <a:buClrTx/>
              </a:pPr>
              <a:r>
                <a:rPr lang="en-US" sz="3000" b="1" kern="1200">
                  <a:solidFill>
                    <a:srgbClr val="FFFFFF"/>
                  </a:solidFill>
                  <a:latin typeface="Lato 1 Bold"/>
                  <a:ea typeface="Lato 1 Bold"/>
                  <a:cs typeface="Lato 1 Bold"/>
                  <a:sym typeface="Lato 1 Bold"/>
                </a:rPr>
                <a:t>Podcast</a:t>
              </a:r>
            </a:p>
          </p:txBody>
        </p:sp>
      </p:grpSp>
      <p:sp>
        <p:nvSpPr>
          <p:cNvPr id="32" name="Freeform 32"/>
          <p:cNvSpPr/>
          <p:nvPr/>
        </p:nvSpPr>
        <p:spPr>
          <a:xfrm>
            <a:off x="13837538" y="2507289"/>
            <a:ext cx="2565855" cy="2565855"/>
          </a:xfrm>
          <a:custGeom>
            <a:avLst/>
            <a:gdLst/>
            <a:ahLst/>
            <a:cxnLst/>
            <a:rect l="l" t="t" r="r" b="b"/>
            <a:pathLst>
              <a:path w="2565855" h="2565855">
                <a:moveTo>
                  <a:pt x="0" y="0"/>
                </a:moveTo>
                <a:lnTo>
                  <a:pt x="2565855" y="0"/>
                </a:lnTo>
                <a:lnTo>
                  <a:pt x="2565855" y="2565855"/>
                </a:lnTo>
                <a:lnTo>
                  <a:pt x="0" y="2565855"/>
                </a:lnTo>
                <a:lnTo>
                  <a:pt x="0" y="0"/>
                </a:lnTo>
                <a:close/>
              </a:path>
            </a:pathLst>
          </a:custGeom>
          <a:blipFill>
            <a:blip r:embed="rId13"/>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33" name="TextBox 33"/>
          <p:cNvSpPr txBox="1"/>
          <p:nvPr/>
        </p:nvSpPr>
        <p:spPr>
          <a:xfrm>
            <a:off x="1028258" y="1026872"/>
            <a:ext cx="15867551" cy="700448"/>
          </a:xfrm>
          <a:prstGeom prst="rect">
            <a:avLst/>
          </a:prstGeom>
        </p:spPr>
        <p:txBody>
          <a:bodyPr lIns="0" tIns="0" rIns="0" bIns="0" rtlCol="0" anchor="t">
            <a:spAutoFit/>
          </a:bodyPr>
          <a:lstStyle/>
          <a:p>
            <a:pPr defTabSz="914445">
              <a:lnSpc>
                <a:spcPts val="5175"/>
              </a:lnSpc>
              <a:buClrTx/>
            </a:pPr>
            <a:r>
              <a:rPr lang="en-US" sz="6900" b="1" kern="1200">
                <a:solidFill>
                  <a:srgbClr val="010A4F"/>
                </a:solidFill>
                <a:latin typeface="Lato 1 Bold"/>
                <a:ea typeface="Lato 1 Bold"/>
                <a:cs typeface="Lato 1 Bold"/>
                <a:sym typeface="Lato 1 Bold"/>
              </a:rPr>
              <a:t>Useful websites &amp; resources</a:t>
            </a:r>
          </a:p>
        </p:txBody>
      </p:sp>
      <p:sp>
        <p:nvSpPr>
          <p:cNvPr id="34" name="TextBox 34"/>
          <p:cNvSpPr txBox="1"/>
          <p:nvPr/>
        </p:nvSpPr>
        <p:spPr>
          <a:xfrm>
            <a:off x="1137397" y="1839307"/>
            <a:ext cx="5415323" cy="324961"/>
          </a:xfrm>
          <a:prstGeom prst="rect">
            <a:avLst/>
          </a:prstGeom>
        </p:spPr>
        <p:txBody>
          <a:bodyPr lIns="0" tIns="0" rIns="0" bIns="0" rtlCol="0" anchor="t">
            <a:spAutoFit/>
          </a:bodyPr>
          <a:lstStyle/>
          <a:p>
            <a:pPr defTabSz="914445">
              <a:lnSpc>
                <a:spcPts val="2696"/>
              </a:lnSpc>
              <a:buClrTx/>
            </a:pPr>
            <a:r>
              <a:rPr lang="en-US" sz="2247" kern="1200">
                <a:latin typeface="Lato 1"/>
                <a:ea typeface="Lato 1"/>
                <a:cs typeface="Lato 1"/>
                <a:sym typeface="Lato 1"/>
              </a:rPr>
              <a:t>Resources to support you in applying</a:t>
            </a:r>
          </a:p>
        </p:txBody>
      </p:sp>
      <p:sp>
        <p:nvSpPr>
          <p:cNvPr id="35" name="TextBox 35"/>
          <p:cNvSpPr txBox="1"/>
          <p:nvPr/>
        </p:nvSpPr>
        <p:spPr>
          <a:xfrm>
            <a:off x="10072043" y="9117326"/>
            <a:ext cx="5889603" cy="923330"/>
          </a:xfrm>
          <a:prstGeom prst="rect">
            <a:avLst/>
          </a:prstGeom>
        </p:spPr>
        <p:txBody>
          <a:bodyPr lIns="0" tIns="0" rIns="0" bIns="0" rtlCol="0" anchor="t">
            <a:spAutoFit/>
          </a:bodyPr>
          <a:lstStyle/>
          <a:p>
            <a:pPr algn="ctr" defTabSz="914445">
              <a:lnSpc>
                <a:spcPts val="3600"/>
              </a:lnSpc>
              <a:spcBef>
                <a:spcPct val="0"/>
              </a:spcBef>
              <a:buClrTx/>
            </a:pPr>
            <a:r>
              <a:rPr lang="en-US" sz="3000" b="1" u="sng" kern="1200">
                <a:solidFill>
                  <a:srgbClr val="5C8BC9"/>
                </a:solidFill>
                <a:latin typeface="Lato 1 Bold"/>
                <a:ea typeface="Lato 1 Bold"/>
                <a:cs typeface="Lato 1 Bold"/>
                <a:sym typeface="Lato 1 Bold"/>
              </a:rPr>
              <a:t>www.amazingapprenticeships.com</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914445">
              <a:buClrTx/>
            </a:pPr>
            <a:endParaRPr lang="en-GB" sz="1800" kern="1200">
              <a:solidFill>
                <a:prstClr val="black"/>
              </a:solidFill>
              <a:latin typeface="Calibri"/>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914445">
                <a:buClrTx/>
              </a:pPr>
              <a:endParaRPr lang="en-GB" sz="1800" kern="1200">
                <a:solidFill>
                  <a:prstClr val="black"/>
                </a:solidFill>
                <a:latin typeface="Calibri"/>
                <a:ea typeface="+mn-ea"/>
                <a:cs typeface="+mn-cs"/>
              </a:endParaRPr>
            </a:p>
          </p:txBody>
        </p:sp>
      </p:grpSp>
      <p:sp>
        <p:nvSpPr>
          <p:cNvPr id="6" name="Freeform 6"/>
          <p:cNvSpPr/>
          <p:nvPr/>
        </p:nvSpPr>
        <p:spPr>
          <a:xfrm>
            <a:off x="543807" y="8677794"/>
            <a:ext cx="1552203" cy="1161015"/>
          </a:xfrm>
          <a:custGeom>
            <a:avLst/>
            <a:gdLst/>
            <a:ahLst/>
            <a:cxnLst/>
            <a:rect l="l" t="t" r="r" b="b"/>
            <a:pathLst>
              <a:path w="1552203" h="1161015">
                <a:moveTo>
                  <a:pt x="0" y="0"/>
                </a:moveTo>
                <a:lnTo>
                  <a:pt x="1552203" y="0"/>
                </a:lnTo>
                <a:lnTo>
                  <a:pt x="1552203" y="1161014"/>
                </a:lnTo>
                <a:lnTo>
                  <a:pt x="0" y="1161014"/>
                </a:lnTo>
                <a:lnTo>
                  <a:pt x="0" y="0"/>
                </a:lnTo>
                <a:close/>
              </a:path>
            </a:pathLst>
          </a:custGeom>
          <a:blipFill>
            <a:blip r:embed="rId5"/>
            <a:stretch>
              <a:fillRect l="-18185" t="-31561" r="-17607" b="-49984"/>
            </a:stretch>
          </a:blipFill>
        </p:spPr>
        <p:txBody>
          <a:bodyPr/>
          <a:lstStyle/>
          <a:p>
            <a:pPr defTabSz="914445">
              <a:buClrTx/>
            </a:pPr>
            <a:endParaRPr lang="en-GB" sz="1800" kern="1200">
              <a:solidFill>
                <a:prstClr val="black"/>
              </a:solidFill>
              <a:latin typeface="Calibri"/>
              <a:ea typeface="+mn-ea"/>
              <a:cs typeface="+mn-cs"/>
            </a:endParaRPr>
          </a:p>
        </p:txBody>
      </p:sp>
      <p:sp>
        <p:nvSpPr>
          <p:cNvPr id="7" name="TextBox 7"/>
          <p:cNvSpPr txBox="1"/>
          <p:nvPr/>
        </p:nvSpPr>
        <p:spPr>
          <a:xfrm>
            <a:off x="1028258" y="1011632"/>
            <a:ext cx="14585394" cy="713016"/>
          </a:xfrm>
          <a:prstGeom prst="rect">
            <a:avLst/>
          </a:prstGeom>
        </p:spPr>
        <p:txBody>
          <a:bodyPr lIns="0" tIns="0" rIns="0" bIns="0" rtlCol="0" anchor="t">
            <a:spAutoFit/>
          </a:bodyPr>
          <a:lstStyle/>
          <a:p>
            <a:pPr defTabSz="914445">
              <a:lnSpc>
                <a:spcPts val="5250"/>
              </a:lnSpc>
              <a:buClrTx/>
            </a:pPr>
            <a:r>
              <a:rPr lang="en-US" sz="6999" b="1" kern="1200">
                <a:solidFill>
                  <a:srgbClr val="010A4F"/>
                </a:solidFill>
                <a:latin typeface="Lato 1 Bold"/>
                <a:ea typeface="Lato 1 Bold"/>
                <a:cs typeface="Lato 1 Bold"/>
                <a:sym typeface="Lato 1 Bold"/>
              </a:rPr>
              <a:t>Find out more</a:t>
            </a:r>
          </a:p>
        </p:txBody>
      </p:sp>
      <p:grpSp>
        <p:nvGrpSpPr>
          <p:cNvPr id="8" name="Group 8"/>
          <p:cNvGrpSpPr/>
          <p:nvPr/>
        </p:nvGrpSpPr>
        <p:grpSpPr>
          <a:xfrm>
            <a:off x="11529724" y="321745"/>
            <a:ext cx="6416258" cy="9643514"/>
            <a:chOff x="0" y="0"/>
            <a:chExt cx="8555010" cy="12858017"/>
          </a:xfrm>
        </p:grpSpPr>
        <p:sp>
          <p:nvSpPr>
            <p:cNvPr id="9" name="Freeform 9"/>
            <p:cNvSpPr/>
            <p:nvPr/>
          </p:nvSpPr>
          <p:spPr>
            <a:xfrm>
              <a:off x="0" y="0"/>
              <a:ext cx="8555010" cy="12858017"/>
            </a:xfrm>
            <a:custGeom>
              <a:avLst/>
              <a:gdLst/>
              <a:ahLst/>
              <a:cxnLst/>
              <a:rect l="l" t="t" r="r" b="b"/>
              <a:pathLst>
                <a:path w="8555010" h="12858017">
                  <a:moveTo>
                    <a:pt x="0" y="0"/>
                  </a:moveTo>
                  <a:lnTo>
                    <a:pt x="8555010" y="0"/>
                  </a:lnTo>
                  <a:lnTo>
                    <a:pt x="8555010" y="12858017"/>
                  </a:lnTo>
                  <a:lnTo>
                    <a:pt x="0" y="12858017"/>
                  </a:lnTo>
                  <a:lnTo>
                    <a:pt x="0" y="0"/>
                  </a:lnTo>
                  <a:close/>
                </a:path>
              </a:pathLst>
            </a:custGeom>
            <a:blipFill>
              <a:blip r:embed="rId6"/>
              <a:stretch>
                <a:fillRect/>
              </a:stretch>
            </a:blipFill>
          </p:spPr>
          <p:txBody>
            <a:bodyPr/>
            <a:lstStyle/>
            <a:p>
              <a:pPr defTabSz="914445">
                <a:buClrTx/>
              </a:pPr>
              <a:endParaRPr lang="en-GB" sz="1800" kern="1200">
                <a:solidFill>
                  <a:prstClr val="black"/>
                </a:solidFill>
                <a:latin typeface="Calibri"/>
                <a:ea typeface="+mn-ea"/>
                <a:cs typeface="+mn-cs"/>
              </a:endParaRPr>
            </a:p>
          </p:txBody>
        </p:sp>
      </p:grpSp>
      <p:grpSp>
        <p:nvGrpSpPr>
          <p:cNvPr id="10" name="Group 10"/>
          <p:cNvGrpSpPr/>
          <p:nvPr/>
        </p:nvGrpSpPr>
        <p:grpSpPr>
          <a:xfrm>
            <a:off x="1028701" y="2212088"/>
            <a:ext cx="3458606" cy="1997664"/>
            <a:chOff x="0" y="0"/>
            <a:chExt cx="1239486" cy="834316"/>
          </a:xfrm>
        </p:grpSpPr>
        <p:sp>
          <p:nvSpPr>
            <p:cNvPr id="11" name="Freeform 11"/>
            <p:cNvSpPr/>
            <p:nvPr/>
          </p:nvSpPr>
          <p:spPr>
            <a:xfrm>
              <a:off x="0" y="0"/>
              <a:ext cx="1239486" cy="834316"/>
            </a:xfrm>
            <a:custGeom>
              <a:avLst/>
              <a:gdLst/>
              <a:ahLst/>
              <a:cxnLst/>
              <a:rect l="l" t="t" r="r" b="b"/>
              <a:pathLst>
                <a:path w="1239486" h="834316">
                  <a:moveTo>
                    <a:pt x="82823" y="0"/>
                  </a:moveTo>
                  <a:lnTo>
                    <a:pt x="1156664" y="0"/>
                  </a:lnTo>
                  <a:cubicBezTo>
                    <a:pt x="1202405" y="0"/>
                    <a:pt x="1239486" y="37081"/>
                    <a:pt x="1239486" y="82823"/>
                  </a:cubicBezTo>
                  <a:lnTo>
                    <a:pt x="1239486" y="751494"/>
                  </a:lnTo>
                  <a:cubicBezTo>
                    <a:pt x="1239486" y="797235"/>
                    <a:pt x="1202405" y="834316"/>
                    <a:pt x="1156664" y="834316"/>
                  </a:cubicBezTo>
                  <a:lnTo>
                    <a:pt x="82823" y="834316"/>
                  </a:lnTo>
                  <a:cubicBezTo>
                    <a:pt x="37081" y="834316"/>
                    <a:pt x="0" y="797235"/>
                    <a:pt x="0" y="751494"/>
                  </a:cubicBezTo>
                  <a:lnTo>
                    <a:pt x="0" y="82823"/>
                  </a:lnTo>
                  <a:cubicBezTo>
                    <a:pt x="0" y="37081"/>
                    <a:pt x="37081" y="0"/>
                    <a:pt x="82823" y="0"/>
                  </a:cubicBezTo>
                  <a:close/>
                </a:path>
              </a:pathLst>
            </a:custGeom>
            <a:solidFill>
              <a:srgbClr val="000000">
                <a:alpha val="0"/>
              </a:srgbClr>
            </a:solidFill>
            <a:ln w="57150" cap="rnd">
              <a:solidFill>
                <a:srgbClr val="006992"/>
              </a:solidFill>
              <a:prstDash val="solid"/>
              <a:round/>
            </a:ln>
          </p:spPr>
          <p:txBody>
            <a:bodyPr/>
            <a:lstStyle/>
            <a:p>
              <a:pPr defTabSz="914445">
                <a:buClrTx/>
              </a:pPr>
              <a:endParaRPr lang="en-GB" sz="1800" kern="1200">
                <a:solidFill>
                  <a:prstClr val="black"/>
                </a:solidFill>
                <a:latin typeface="Calibri"/>
                <a:ea typeface="+mn-ea"/>
                <a:cs typeface="+mn-cs"/>
              </a:endParaRPr>
            </a:p>
          </p:txBody>
        </p:sp>
        <p:sp>
          <p:nvSpPr>
            <p:cNvPr id="12" name="TextBox 12"/>
            <p:cNvSpPr txBox="1"/>
            <p:nvPr/>
          </p:nvSpPr>
          <p:spPr>
            <a:xfrm>
              <a:off x="0" y="-28575"/>
              <a:ext cx="1239486" cy="862891"/>
            </a:xfrm>
            <a:prstGeom prst="rect">
              <a:avLst/>
            </a:prstGeom>
          </p:spPr>
          <p:txBody>
            <a:bodyPr lIns="50801" tIns="50801" rIns="50801" bIns="50801" rtlCol="0" anchor="ctr"/>
            <a:lstStyle/>
            <a:p>
              <a:pPr algn="ctr" defTabSz="914445">
                <a:lnSpc>
                  <a:spcPts val="2468"/>
                </a:lnSpc>
                <a:buClrTx/>
              </a:pPr>
              <a:endParaRPr sz="1800" kern="1200">
                <a:solidFill>
                  <a:prstClr val="black"/>
                </a:solidFill>
                <a:latin typeface="Calibri"/>
                <a:ea typeface="+mn-ea"/>
                <a:cs typeface="+mn-cs"/>
              </a:endParaRPr>
            </a:p>
          </p:txBody>
        </p:sp>
      </p:grpSp>
      <p:grpSp>
        <p:nvGrpSpPr>
          <p:cNvPr id="13" name="Group 13"/>
          <p:cNvGrpSpPr/>
          <p:nvPr/>
        </p:nvGrpSpPr>
        <p:grpSpPr>
          <a:xfrm>
            <a:off x="1055482" y="4410290"/>
            <a:ext cx="3458606" cy="1997664"/>
            <a:chOff x="0" y="0"/>
            <a:chExt cx="1239486" cy="834316"/>
          </a:xfrm>
        </p:grpSpPr>
        <p:sp>
          <p:nvSpPr>
            <p:cNvPr id="14" name="Freeform 14"/>
            <p:cNvSpPr/>
            <p:nvPr/>
          </p:nvSpPr>
          <p:spPr>
            <a:xfrm>
              <a:off x="0" y="0"/>
              <a:ext cx="1239486" cy="834316"/>
            </a:xfrm>
            <a:custGeom>
              <a:avLst/>
              <a:gdLst/>
              <a:ahLst/>
              <a:cxnLst/>
              <a:rect l="l" t="t" r="r" b="b"/>
              <a:pathLst>
                <a:path w="1239486" h="834316">
                  <a:moveTo>
                    <a:pt x="82823" y="0"/>
                  </a:moveTo>
                  <a:lnTo>
                    <a:pt x="1156664" y="0"/>
                  </a:lnTo>
                  <a:cubicBezTo>
                    <a:pt x="1202405" y="0"/>
                    <a:pt x="1239486" y="37081"/>
                    <a:pt x="1239486" y="82823"/>
                  </a:cubicBezTo>
                  <a:lnTo>
                    <a:pt x="1239486" y="751494"/>
                  </a:lnTo>
                  <a:cubicBezTo>
                    <a:pt x="1239486" y="797235"/>
                    <a:pt x="1202405" y="834316"/>
                    <a:pt x="1156664" y="834316"/>
                  </a:cubicBezTo>
                  <a:lnTo>
                    <a:pt x="82823" y="834316"/>
                  </a:lnTo>
                  <a:cubicBezTo>
                    <a:pt x="37081" y="834316"/>
                    <a:pt x="0" y="797235"/>
                    <a:pt x="0" y="751494"/>
                  </a:cubicBezTo>
                  <a:lnTo>
                    <a:pt x="0" y="82823"/>
                  </a:lnTo>
                  <a:cubicBezTo>
                    <a:pt x="0" y="37081"/>
                    <a:pt x="37081" y="0"/>
                    <a:pt x="82823" y="0"/>
                  </a:cubicBezTo>
                  <a:close/>
                </a:path>
              </a:pathLst>
            </a:custGeom>
            <a:solidFill>
              <a:srgbClr val="000000">
                <a:alpha val="0"/>
              </a:srgbClr>
            </a:solidFill>
            <a:ln w="57150" cap="rnd">
              <a:solidFill>
                <a:srgbClr val="006992"/>
              </a:solidFill>
              <a:prstDash val="solid"/>
              <a:round/>
            </a:ln>
          </p:spPr>
          <p:txBody>
            <a:bodyPr/>
            <a:lstStyle/>
            <a:p>
              <a:pPr defTabSz="914445">
                <a:buClrTx/>
              </a:pPr>
              <a:endParaRPr lang="en-GB" sz="1800" kern="1200">
                <a:solidFill>
                  <a:prstClr val="black"/>
                </a:solidFill>
                <a:latin typeface="Calibri"/>
                <a:ea typeface="+mn-ea"/>
                <a:cs typeface="+mn-cs"/>
              </a:endParaRPr>
            </a:p>
          </p:txBody>
        </p:sp>
        <p:sp>
          <p:nvSpPr>
            <p:cNvPr id="15" name="TextBox 15"/>
            <p:cNvSpPr txBox="1"/>
            <p:nvPr/>
          </p:nvSpPr>
          <p:spPr>
            <a:xfrm>
              <a:off x="0" y="-28575"/>
              <a:ext cx="1239486" cy="862891"/>
            </a:xfrm>
            <a:prstGeom prst="rect">
              <a:avLst/>
            </a:prstGeom>
          </p:spPr>
          <p:txBody>
            <a:bodyPr lIns="50801" tIns="50801" rIns="50801" bIns="50801" rtlCol="0" anchor="ctr"/>
            <a:lstStyle/>
            <a:p>
              <a:pPr algn="ctr" defTabSz="914445">
                <a:lnSpc>
                  <a:spcPts val="2468"/>
                </a:lnSpc>
                <a:buClrTx/>
              </a:pPr>
              <a:endParaRPr sz="1800" kern="1200">
                <a:solidFill>
                  <a:prstClr val="black"/>
                </a:solidFill>
                <a:latin typeface="Calibri"/>
                <a:ea typeface="+mn-ea"/>
                <a:cs typeface="+mn-cs"/>
              </a:endParaRPr>
            </a:p>
          </p:txBody>
        </p:sp>
      </p:grpSp>
      <p:sp>
        <p:nvSpPr>
          <p:cNvPr id="16" name="Freeform 16"/>
          <p:cNvSpPr/>
          <p:nvPr/>
        </p:nvSpPr>
        <p:spPr>
          <a:xfrm>
            <a:off x="1620002" y="6887537"/>
            <a:ext cx="2329565" cy="1455977"/>
          </a:xfrm>
          <a:custGeom>
            <a:avLst/>
            <a:gdLst/>
            <a:ahLst/>
            <a:cxnLst/>
            <a:rect l="l" t="t" r="r" b="b"/>
            <a:pathLst>
              <a:path w="2329564" h="1455977">
                <a:moveTo>
                  <a:pt x="0" y="0"/>
                </a:moveTo>
                <a:lnTo>
                  <a:pt x="2329564" y="0"/>
                </a:lnTo>
                <a:lnTo>
                  <a:pt x="2329564" y="1455978"/>
                </a:lnTo>
                <a:lnTo>
                  <a:pt x="0" y="1455978"/>
                </a:lnTo>
                <a:lnTo>
                  <a:pt x="0" y="0"/>
                </a:lnTo>
                <a:close/>
              </a:path>
            </a:pathLst>
          </a:custGeom>
          <a:blipFill>
            <a:blip r:embed="rId7"/>
            <a:stretch>
              <a:fillRect/>
            </a:stretch>
          </a:blipFill>
        </p:spPr>
        <p:txBody>
          <a:bodyPr/>
          <a:lstStyle/>
          <a:p>
            <a:pPr defTabSz="914445">
              <a:buClrTx/>
            </a:pPr>
            <a:endParaRPr lang="en-GB" sz="1800" kern="1200" dirty="0">
              <a:solidFill>
                <a:prstClr val="black"/>
              </a:solidFill>
              <a:latin typeface="Calibri"/>
              <a:ea typeface="+mn-ea"/>
              <a:cs typeface="+mn-cs"/>
            </a:endParaRPr>
          </a:p>
        </p:txBody>
      </p:sp>
      <p:sp>
        <p:nvSpPr>
          <p:cNvPr id="17" name="Freeform 17"/>
          <p:cNvSpPr/>
          <p:nvPr/>
        </p:nvSpPr>
        <p:spPr>
          <a:xfrm>
            <a:off x="1353326" y="2437396"/>
            <a:ext cx="2809356" cy="1708202"/>
          </a:xfrm>
          <a:custGeom>
            <a:avLst/>
            <a:gdLst/>
            <a:ahLst/>
            <a:cxnLst/>
            <a:rect l="l" t="t" r="r" b="b"/>
            <a:pathLst>
              <a:path w="2809356" h="1708201">
                <a:moveTo>
                  <a:pt x="0" y="0"/>
                </a:moveTo>
                <a:lnTo>
                  <a:pt x="2809356" y="0"/>
                </a:lnTo>
                <a:lnTo>
                  <a:pt x="2809356" y="1708202"/>
                </a:lnTo>
                <a:lnTo>
                  <a:pt x="0" y="1708202"/>
                </a:lnTo>
                <a:lnTo>
                  <a:pt x="0" y="0"/>
                </a:lnTo>
                <a:close/>
              </a:path>
            </a:pathLst>
          </a:custGeom>
          <a:blipFill>
            <a:blip r:embed="rId8"/>
            <a:stretch>
              <a:fillRect/>
            </a:stretch>
          </a:blipFill>
        </p:spPr>
        <p:txBody>
          <a:bodyPr/>
          <a:lstStyle/>
          <a:p>
            <a:pPr defTabSz="914445">
              <a:buClrTx/>
            </a:pPr>
            <a:endParaRPr lang="en-GB" sz="1800" kern="1200">
              <a:solidFill>
                <a:prstClr val="black"/>
              </a:solidFill>
              <a:latin typeface="Calibri"/>
              <a:ea typeface="+mn-ea"/>
              <a:cs typeface="+mn-cs"/>
            </a:endParaRPr>
          </a:p>
        </p:txBody>
      </p:sp>
      <p:sp>
        <p:nvSpPr>
          <p:cNvPr id="18" name="TextBox 18"/>
          <p:cNvSpPr txBox="1"/>
          <p:nvPr/>
        </p:nvSpPr>
        <p:spPr>
          <a:xfrm>
            <a:off x="4771838" y="7382160"/>
            <a:ext cx="6351383" cy="461665"/>
          </a:xfrm>
          <a:prstGeom prst="rect">
            <a:avLst/>
          </a:prstGeom>
        </p:spPr>
        <p:txBody>
          <a:bodyPr lIns="0" tIns="0" rIns="0" bIns="0" rtlCol="0" anchor="t">
            <a:spAutoFit/>
          </a:bodyPr>
          <a:lstStyle/>
          <a:p>
            <a:pPr algn="ctr" defTabSz="914445">
              <a:lnSpc>
                <a:spcPts val="3600"/>
              </a:lnSpc>
              <a:buClrTx/>
            </a:pPr>
            <a:r>
              <a:rPr lang="en-US" sz="3000" b="1" kern="1200" dirty="0">
                <a:latin typeface="Lato 1 Bold"/>
                <a:ea typeface="Lato 1 Bold"/>
                <a:cs typeface="Lato 1 Bold"/>
                <a:sym typeface="Lato 1 Bold"/>
              </a:rPr>
              <a:t>www.amazingapprenticeships.com</a:t>
            </a:r>
          </a:p>
        </p:txBody>
      </p:sp>
      <p:sp>
        <p:nvSpPr>
          <p:cNvPr id="19" name="TextBox 19"/>
          <p:cNvSpPr txBox="1"/>
          <p:nvPr/>
        </p:nvSpPr>
        <p:spPr>
          <a:xfrm>
            <a:off x="4973367" y="2977557"/>
            <a:ext cx="5658057" cy="923330"/>
          </a:xfrm>
          <a:prstGeom prst="rect">
            <a:avLst/>
          </a:prstGeom>
        </p:spPr>
        <p:txBody>
          <a:bodyPr lIns="0" tIns="0" rIns="0" bIns="0" rtlCol="0" anchor="t">
            <a:spAutoFit/>
          </a:bodyPr>
          <a:lstStyle/>
          <a:p>
            <a:pPr algn="ctr" defTabSz="914445">
              <a:lnSpc>
                <a:spcPts val="3600"/>
              </a:lnSpc>
              <a:buClrTx/>
            </a:pPr>
            <a:r>
              <a:rPr lang="en-US" sz="3000" b="1" kern="1200" dirty="0">
                <a:latin typeface="Lato 1 Bold"/>
                <a:ea typeface="Lato 1 Bold"/>
                <a:cs typeface="Lato 1 Bold"/>
                <a:sym typeface="Lato 1 Bold"/>
              </a:rPr>
              <a:t>www.careersandenterprise.co.uk</a:t>
            </a:r>
          </a:p>
        </p:txBody>
      </p:sp>
      <p:grpSp>
        <p:nvGrpSpPr>
          <p:cNvPr id="20" name="Group 10">
            <a:extLst>
              <a:ext uri="{FF2B5EF4-FFF2-40B4-BE49-F238E27FC236}">
                <a16:creationId xmlns:a16="http://schemas.microsoft.com/office/drawing/2014/main" id="{EDA1B6CA-AFE8-45CB-EE28-3A15AC60B2D8}"/>
              </a:ext>
            </a:extLst>
          </p:cNvPr>
          <p:cNvGrpSpPr/>
          <p:nvPr/>
        </p:nvGrpSpPr>
        <p:grpSpPr>
          <a:xfrm>
            <a:off x="1055482" y="6616988"/>
            <a:ext cx="3470147" cy="2089439"/>
            <a:chOff x="-4136" y="-38329"/>
            <a:chExt cx="1243622" cy="872645"/>
          </a:xfrm>
        </p:grpSpPr>
        <p:sp>
          <p:nvSpPr>
            <p:cNvPr id="21" name="Freeform 11">
              <a:extLst>
                <a:ext uri="{FF2B5EF4-FFF2-40B4-BE49-F238E27FC236}">
                  <a16:creationId xmlns:a16="http://schemas.microsoft.com/office/drawing/2014/main" id="{D7F8DFCF-6492-19D4-03C8-D9CBC9FFCF74}"/>
                </a:ext>
              </a:extLst>
            </p:cNvPr>
            <p:cNvSpPr/>
            <p:nvPr/>
          </p:nvSpPr>
          <p:spPr>
            <a:xfrm>
              <a:off x="-4136" y="-38329"/>
              <a:ext cx="1239486" cy="834316"/>
            </a:xfrm>
            <a:custGeom>
              <a:avLst/>
              <a:gdLst/>
              <a:ahLst/>
              <a:cxnLst/>
              <a:rect l="l" t="t" r="r" b="b"/>
              <a:pathLst>
                <a:path w="1239486" h="834316">
                  <a:moveTo>
                    <a:pt x="82823" y="0"/>
                  </a:moveTo>
                  <a:lnTo>
                    <a:pt x="1156664" y="0"/>
                  </a:lnTo>
                  <a:cubicBezTo>
                    <a:pt x="1202405" y="0"/>
                    <a:pt x="1239486" y="37081"/>
                    <a:pt x="1239486" y="82823"/>
                  </a:cubicBezTo>
                  <a:lnTo>
                    <a:pt x="1239486" y="751494"/>
                  </a:lnTo>
                  <a:cubicBezTo>
                    <a:pt x="1239486" y="797235"/>
                    <a:pt x="1202405" y="834316"/>
                    <a:pt x="1156664" y="834316"/>
                  </a:cubicBezTo>
                  <a:lnTo>
                    <a:pt x="82823" y="834316"/>
                  </a:lnTo>
                  <a:cubicBezTo>
                    <a:pt x="37081" y="834316"/>
                    <a:pt x="0" y="797235"/>
                    <a:pt x="0" y="751494"/>
                  </a:cubicBezTo>
                  <a:lnTo>
                    <a:pt x="0" y="82823"/>
                  </a:lnTo>
                  <a:cubicBezTo>
                    <a:pt x="0" y="37081"/>
                    <a:pt x="37081" y="0"/>
                    <a:pt x="82823" y="0"/>
                  </a:cubicBezTo>
                  <a:close/>
                </a:path>
              </a:pathLst>
            </a:custGeom>
            <a:solidFill>
              <a:srgbClr val="000000">
                <a:alpha val="0"/>
              </a:srgbClr>
            </a:solidFill>
            <a:ln w="57150" cap="rnd">
              <a:solidFill>
                <a:srgbClr val="006992"/>
              </a:solidFill>
              <a:prstDash val="solid"/>
              <a:round/>
            </a:ln>
          </p:spPr>
          <p:txBody>
            <a:bodyPr/>
            <a:lstStyle/>
            <a:p>
              <a:pPr defTabSz="914445">
                <a:buClrTx/>
              </a:pPr>
              <a:endParaRPr lang="en-GB" sz="1800" kern="1200">
                <a:solidFill>
                  <a:prstClr val="black"/>
                </a:solidFill>
                <a:latin typeface="Calibri"/>
                <a:ea typeface="+mn-ea"/>
                <a:cs typeface="+mn-cs"/>
              </a:endParaRPr>
            </a:p>
          </p:txBody>
        </p:sp>
        <p:sp>
          <p:nvSpPr>
            <p:cNvPr id="22" name="TextBox 12">
              <a:extLst>
                <a:ext uri="{FF2B5EF4-FFF2-40B4-BE49-F238E27FC236}">
                  <a16:creationId xmlns:a16="http://schemas.microsoft.com/office/drawing/2014/main" id="{C0DF420F-2001-6224-BBBD-5852F2B80856}"/>
                </a:ext>
              </a:extLst>
            </p:cNvPr>
            <p:cNvSpPr txBox="1"/>
            <p:nvPr/>
          </p:nvSpPr>
          <p:spPr>
            <a:xfrm>
              <a:off x="0" y="-28575"/>
              <a:ext cx="1239486" cy="862891"/>
            </a:xfrm>
            <a:prstGeom prst="rect">
              <a:avLst/>
            </a:prstGeom>
          </p:spPr>
          <p:txBody>
            <a:bodyPr lIns="50801" tIns="50801" rIns="50801" bIns="50801" rtlCol="0" anchor="ctr"/>
            <a:lstStyle/>
            <a:p>
              <a:pPr algn="ctr" defTabSz="914445">
                <a:lnSpc>
                  <a:spcPts val="2468"/>
                </a:lnSpc>
                <a:buClrTx/>
              </a:pPr>
              <a:endParaRPr sz="1800" kern="1200">
                <a:solidFill>
                  <a:prstClr val="black"/>
                </a:solidFill>
                <a:latin typeface="Calibri"/>
                <a:ea typeface="+mn-ea"/>
                <a:cs typeface="+mn-cs"/>
              </a:endParaRPr>
            </a:p>
          </p:txBody>
        </p:sp>
      </p:grpSp>
      <p:pic>
        <p:nvPicPr>
          <p:cNvPr id="1026" name="Picture 2" descr="National Careers Service | Career Seeker Resources | Buckinghamshire Skills  Hub">
            <a:extLst>
              <a:ext uri="{FF2B5EF4-FFF2-40B4-BE49-F238E27FC236}">
                <a16:creationId xmlns:a16="http://schemas.microsoft.com/office/drawing/2014/main" id="{CF885C1B-557B-FFED-B031-21C03CA8D55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33448" t="15091" r="32105" b="14862"/>
          <a:stretch/>
        </p:blipFill>
        <p:spPr bwMode="auto">
          <a:xfrm>
            <a:off x="1893449" y="4564655"/>
            <a:ext cx="1729109" cy="1758072"/>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18">
            <a:extLst>
              <a:ext uri="{FF2B5EF4-FFF2-40B4-BE49-F238E27FC236}">
                <a16:creationId xmlns:a16="http://schemas.microsoft.com/office/drawing/2014/main" id="{DA52579C-1265-42C2-5E83-BB674AB275C9}"/>
              </a:ext>
            </a:extLst>
          </p:cNvPr>
          <p:cNvSpPr txBox="1"/>
          <p:nvPr/>
        </p:nvSpPr>
        <p:spPr>
          <a:xfrm>
            <a:off x="4845017" y="5210328"/>
            <a:ext cx="6351383" cy="923330"/>
          </a:xfrm>
          <a:prstGeom prst="rect">
            <a:avLst/>
          </a:prstGeom>
        </p:spPr>
        <p:txBody>
          <a:bodyPr lIns="0" tIns="0" rIns="0" bIns="0" rtlCol="0" anchor="t">
            <a:spAutoFit/>
          </a:bodyPr>
          <a:lstStyle/>
          <a:p>
            <a:pPr algn="ctr" defTabSz="914445">
              <a:lnSpc>
                <a:spcPts val="3600"/>
              </a:lnSpc>
              <a:buClrTx/>
            </a:pPr>
            <a:r>
              <a:rPr lang="en-US" sz="3000" b="1" kern="1200" dirty="0">
                <a:latin typeface="Lato 1 Bold"/>
                <a:ea typeface="Lato 1 Bold"/>
                <a:cs typeface="Lato 1 Bold"/>
                <a:sym typeface="Lato 1 Bold"/>
              </a:rPr>
              <a:t>www.nationalcareers.service.gov.uk/</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64FF"/>
        </a:solidFill>
        <a:effectLst/>
      </p:bgPr>
    </p:bg>
    <p:spTree>
      <p:nvGrpSpPr>
        <p:cNvPr id="1" name="Shape 155"/>
        <p:cNvGrpSpPr/>
        <p:nvPr/>
      </p:nvGrpSpPr>
      <p:grpSpPr>
        <a:xfrm>
          <a:off x="0" y="0"/>
          <a:ext cx="0" cy="0"/>
          <a:chOff x="0" y="0"/>
          <a:chExt cx="0" cy="0"/>
        </a:xfrm>
      </p:grpSpPr>
      <p:sp>
        <p:nvSpPr>
          <p:cNvPr id="156" name="Google Shape;156;p23"/>
          <p:cNvSpPr/>
          <p:nvPr/>
        </p:nvSpPr>
        <p:spPr>
          <a:xfrm>
            <a:off x="12191777" y="4956350"/>
            <a:ext cx="5435400" cy="3369000"/>
          </a:xfrm>
          <a:prstGeom prst="roundRect">
            <a:avLst>
              <a:gd name="adj" fmla="val 7443"/>
            </a:avLst>
          </a:prstGeom>
          <a:solidFill>
            <a:schemeClr val="lt1"/>
          </a:solidFill>
          <a:ln>
            <a:noFill/>
          </a:ln>
        </p:spPr>
        <p:txBody>
          <a:bodyPr spcFirstLastPara="1" wrap="square" lIns="182850" tIns="182850" rIns="182850" bIns="182850" anchor="ctr" anchorCtr="0">
            <a:noAutofit/>
          </a:bodyPr>
          <a:lstStyle/>
          <a:p>
            <a:pPr defTabSz="1828755">
              <a:defRPr/>
            </a:pPr>
            <a:endParaRPr sz="2801">
              <a:ea typeface="+mn-ea"/>
            </a:endParaRPr>
          </a:p>
        </p:txBody>
      </p:sp>
      <p:sp>
        <p:nvSpPr>
          <p:cNvPr id="157" name="Google Shape;157;p23"/>
          <p:cNvSpPr/>
          <p:nvPr/>
        </p:nvSpPr>
        <p:spPr>
          <a:xfrm>
            <a:off x="625577" y="4890251"/>
            <a:ext cx="5435400" cy="3369000"/>
          </a:xfrm>
          <a:prstGeom prst="roundRect">
            <a:avLst>
              <a:gd name="adj" fmla="val 7443"/>
            </a:avLst>
          </a:prstGeom>
          <a:solidFill>
            <a:schemeClr val="lt1"/>
          </a:solidFill>
          <a:ln>
            <a:noFill/>
          </a:ln>
        </p:spPr>
        <p:txBody>
          <a:bodyPr spcFirstLastPara="1" wrap="square" lIns="182850" tIns="182850" rIns="182850" bIns="182850" anchor="ctr" anchorCtr="0">
            <a:noAutofit/>
          </a:bodyPr>
          <a:lstStyle/>
          <a:p>
            <a:pPr defTabSz="1828755">
              <a:defRPr/>
            </a:pPr>
            <a:endParaRPr sz="2801">
              <a:ea typeface="+mn-ea"/>
            </a:endParaRPr>
          </a:p>
        </p:txBody>
      </p:sp>
      <p:sp>
        <p:nvSpPr>
          <p:cNvPr id="158" name="Google Shape;158;p23"/>
          <p:cNvSpPr txBox="1"/>
          <p:nvPr/>
        </p:nvSpPr>
        <p:spPr>
          <a:xfrm>
            <a:off x="3270000" y="1771402"/>
            <a:ext cx="11748000" cy="1446617"/>
          </a:xfrm>
          <a:prstGeom prst="rect">
            <a:avLst/>
          </a:prstGeom>
          <a:noFill/>
          <a:ln>
            <a:noFill/>
          </a:ln>
        </p:spPr>
        <p:txBody>
          <a:bodyPr spcFirstLastPara="1" wrap="square" lIns="182850" tIns="182850" rIns="182850" bIns="182850" anchor="t" anchorCtr="0">
            <a:spAutoFit/>
          </a:bodyPr>
          <a:lstStyle/>
          <a:p>
            <a:pPr algn="ctr" defTabSz="1828755">
              <a:defRPr/>
            </a:pPr>
            <a:r>
              <a:rPr lang="en-GB" sz="7001">
                <a:solidFill>
                  <a:srgbClr val="FFFFFF"/>
                </a:solidFill>
                <a:latin typeface="Poppins Medium"/>
                <a:ea typeface="Poppins Medium"/>
                <a:cs typeface="Poppins Medium"/>
                <a:sym typeface="Poppins Medium"/>
              </a:rPr>
              <a:t>What’s in it for you?</a:t>
            </a:r>
            <a:endParaRPr sz="7001">
              <a:solidFill>
                <a:srgbClr val="FFFFFF"/>
              </a:solidFill>
              <a:latin typeface="Poppins Medium"/>
              <a:ea typeface="Poppins Medium"/>
              <a:cs typeface="Poppins Medium"/>
              <a:sym typeface="Poppins Medium"/>
            </a:endParaRPr>
          </a:p>
        </p:txBody>
      </p:sp>
      <p:sp>
        <p:nvSpPr>
          <p:cNvPr id="159" name="Google Shape;159;p23"/>
          <p:cNvSpPr txBox="1"/>
          <p:nvPr/>
        </p:nvSpPr>
        <p:spPr>
          <a:xfrm>
            <a:off x="855977" y="6573178"/>
            <a:ext cx="4974600" cy="1643466"/>
          </a:xfrm>
          <a:prstGeom prst="rect">
            <a:avLst/>
          </a:prstGeom>
          <a:noFill/>
          <a:ln>
            <a:noFill/>
          </a:ln>
        </p:spPr>
        <p:txBody>
          <a:bodyPr spcFirstLastPara="1" wrap="square" lIns="182850" tIns="182850" rIns="182850" bIns="182850" anchor="t" anchorCtr="0">
            <a:spAutoFit/>
          </a:bodyPr>
          <a:lstStyle/>
          <a:p>
            <a:pPr algn="ctr" defTabSz="1828755">
              <a:lnSpc>
                <a:spcPct val="115000"/>
              </a:lnSpc>
              <a:defRPr/>
            </a:pPr>
            <a:r>
              <a:rPr lang="en-GB" sz="1800">
                <a:latin typeface="Poppins Medium"/>
                <a:ea typeface="Poppins Medium"/>
                <a:cs typeface="Poppins Medium"/>
                <a:sym typeface="Poppins Medium"/>
              </a:rPr>
              <a:t>Free, tailored mentoring from an award-winning undergraduate studying your desired subject at your desired uni.</a:t>
            </a:r>
            <a:endParaRPr sz="1700">
              <a:latin typeface="Poppins"/>
              <a:ea typeface="Poppins"/>
              <a:cs typeface="Poppins"/>
              <a:sym typeface="Poppins"/>
            </a:endParaRPr>
          </a:p>
        </p:txBody>
      </p:sp>
      <p:pic>
        <p:nvPicPr>
          <p:cNvPr id="160" name="Google Shape;160;p23"/>
          <p:cNvPicPr preferRelativeResize="0"/>
          <p:nvPr/>
        </p:nvPicPr>
        <p:blipFill rotWithShape="1">
          <a:blip r:embed="rId3">
            <a:alphaModFix/>
          </a:blip>
          <a:srcRect l="24277" t="17241" r="22898" b="19463"/>
          <a:stretch/>
        </p:blipFill>
        <p:spPr>
          <a:xfrm>
            <a:off x="2519527" y="5158524"/>
            <a:ext cx="1647554" cy="1110552"/>
          </a:xfrm>
          <a:prstGeom prst="rect">
            <a:avLst/>
          </a:prstGeom>
          <a:noFill/>
          <a:ln>
            <a:noFill/>
          </a:ln>
        </p:spPr>
      </p:pic>
      <p:pic>
        <p:nvPicPr>
          <p:cNvPr id="161" name="Google Shape;161;p23"/>
          <p:cNvPicPr preferRelativeResize="0"/>
          <p:nvPr/>
        </p:nvPicPr>
        <p:blipFill rotWithShape="1">
          <a:blip r:embed="rId4">
            <a:alphaModFix/>
          </a:blip>
          <a:srcRect l="33070" t="17664" r="29725" b="20049"/>
          <a:stretch/>
        </p:blipFill>
        <p:spPr>
          <a:xfrm>
            <a:off x="14306929" y="5298377"/>
            <a:ext cx="1275701" cy="1201451"/>
          </a:xfrm>
          <a:prstGeom prst="rect">
            <a:avLst/>
          </a:prstGeom>
          <a:noFill/>
          <a:ln>
            <a:noFill/>
          </a:ln>
        </p:spPr>
      </p:pic>
      <p:sp>
        <p:nvSpPr>
          <p:cNvPr id="162" name="Google Shape;162;p23"/>
          <p:cNvSpPr/>
          <p:nvPr/>
        </p:nvSpPr>
        <p:spPr>
          <a:xfrm>
            <a:off x="6426326" y="4890251"/>
            <a:ext cx="5435400" cy="3369000"/>
          </a:xfrm>
          <a:prstGeom prst="roundRect">
            <a:avLst>
              <a:gd name="adj" fmla="val 7443"/>
            </a:avLst>
          </a:prstGeom>
          <a:solidFill>
            <a:schemeClr val="lt1"/>
          </a:solidFill>
          <a:ln>
            <a:noFill/>
          </a:ln>
        </p:spPr>
        <p:txBody>
          <a:bodyPr spcFirstLastPara="1" wrap="square" lIns="182850" tIns="182850" rIns="182850" bIns="182850" anchor="ctr" anchorCtr="0">
            <a:noAutofit/>
          </a:bodyPr>
          <a:lstStyle/>
          <a:p>
            <a:pPr defTabSz="1828755">
              <a:defRPr/>
            </a:pPr>
            <a:endParaRPr sz="2801">
              <a:ea typeface="+mn-ea"/>
            </a:endParaRPr>
          </a:p>
        </p:txBody>
      </p:sp>
      <p:sp>
        <p:nvSpPr>
          <p:cNvPr id="163" name="Google Shape;163;p23"/>
          <p:cNvSpPr txBox="1"/>
          <p:nvPr/>
        </p:nvSpPr>
        <p:spPr>
          <a:xfrm>
            <a:off x="6639077" y="6700527"/>
            <a:ext cx="4974600" cy="1271826"/>
          </a:xfrm>
          <a:prstGeom prst="rect">
            <a:avLst/>
          </a:prstGeom>
          <a:noFill/>
          <a:ln>
            <a:noFill/>
          </a:ln>
        </p:spPr>
        <p:txBody>
          <a:bodyPr spcFirstLastPara="1" wrap="square" lIns="182850" tIns="182850" rIns="182850" bIns="182850" anchor="t" anchorCtr="0">
            <a:spAutoFit/>
          </a:bodyPr>
          <a:lstStyle/>
          <a:p>
            <a:pPr algn="ctr" defTabSz="1828755">
              <a:lnSpc>
                <a:spcPct val="115000"/>
              </a:lnSpc>
              <a:defRPr/>
            </a:pPr>
            <a:r>
              <a:rPr lang="en-GB" sz="1700">
                <a:latin typeface="Poppins Medium"/>
                <a:ea typeface="Poppins Medium"/>
                <a:cs typeface="Poppins Medium"/>
                <a:sym typeface="Poppins Medium"/>
              </a:rPr>
              <a:t>Double your chances of reaching a top university! </a:t>
            </a:r>
            <a:endParaRPr sz="1700">
              <a:latin typeface="Poppins Medium"/>
              <a:ea typeface="Poppins Medium"/>
              <a:cs typeface="Poppins Medium"/>
              <a:sym typeface="Poppins Medium"/>
            </a:endParaRPr>
          </a:p>
          <a:p>
            <a:pPr algn="ctr" defTabSz="1828755">
              <a:lnSpc>
                <a:spcPct val="115000"/>
              </a:lnSpc>
              <a:defRPr/>
            </a:pPr>
            <a:endParaRPr sz="1700">
              <a:latin typeface="Poppins"/>
              <a:ea typeface="Poppins"/>
              <a:cs typeface="Poppins"/>
              <a:sym typeface="Poppins"/>
            </a:endParaRPr>
          </a:p>
        </p:txBody>
      </p:sp>
      <p:sp>
        <p:nvSpPr>
          <p:cNvPr id="164" name="Google Shape;164;p23"/>
          <p:cNvSpPr txBox="1"/>
          <p:nvPr/>
        </p:nvSpPr>
        <p:spPr>
          <a:xfrm>
            <a:off x="12457476" y="6700527"/>
            <a:ext cx="4974600" cy="1324918"/>
          </a:xfrm>
          <a:prstGeom prst="rect">
            <a:avLst/>
          </a:prstGeom>
          <a:noFill/>
          <a:ln>
            <a:noFill/>
          </a:ln>
        </p:spPr>
        <p:txBody>
          <a:bodyPr spcFirstLastPara="1" wrap="square" lIns="182850" tIns="182850" rIns="182850" bIns="182850" anchor="t" anchorCtr="0">
            <a:spAutoFit/>
          </a:bodyPr>
          <a:lstStyle/>
          <a:p>
            <a:pPr algn="ctr" defTabSz="1828755">
              <a:lnSpc>
                <a:spcPct val="115000"/>
              </a:lnSpc>
              <a:defRPr/>
            </a:pPr>
            <a:r>
              <a:rPr lang="en-GB" sz="1800">
                <a:latin typeface="Poppins Medium"/>
                <a:ea typeface="Poppins Medium"/>
                <a:cs typeface="Poppins Medium"/>
                <a:sym typeface="Poppins Medium"/>
              </a:rPr>
              <a:t>Gain exclusive access to our Into Careers mentoring platform once you’re at university.</a:t>
            </a:r>
            <a:endParaRPr sz="1800">
              <a:latin typeface="Poppins"/>
              <a:ea typeface="Poppins"/>
              <a:cs typeface="Poppins"/>
              <a:sym typeface="Poppins"/>
            </a:endParaRPr>
          </a:p>
        </p:txBody>
      </p:sp>
      <p:sp>
        <p:nvSpPr>
          <p:cNvPr id="165" name="Google Shape;165;p23"/>
          <p:cNvSpPr txBox="1"/>
          <p:nvPr/>
        </p:nvSpPr>
        <p:spPr>
          <a:xfrm>
            <a:off x="622400" y="775402"/>
            <a:ext cx="4103400" cy="707954"/>
          </a:xfrm>
          <a:prstGeom prst="rect">
            <a:avLst/>
          </a:prstGeom>
          <a:noFill/>
          <a:ln>
            <a:noFill/>
          </a:ln>
        </p:spPr>
        <p:txBody>
          <a:bodyPr spcFirstLastPara="1" wrap="square" lIns="0" tIns="182850" rIns="182850" bIns="182850" anchor="t" anchorCtr="0">
            <a:spAutoFit/>
          </a:bodyPr>
          <a:lstStyle/>
          <a:p>
            <a:pPr defTabSz="1828755">
              <a:defRPr/>
            </a:pPr>
            <a:endParaRPr sz="2201">
              <a:solidFill>
                <a:srgbClr val="FFFFFF"/>
              </a:solidFill>
              <a:latin typeface="Poppins"/>
              <a:ea typeface="Poppins"/>
              <a:cs typeface="Poppins"/>
              <a:sym typeface="Poppins"/>
            </a:endParaRPr>
          </a:p>
        </p:txBody>
      </p:sp>
      <p:cxnSp>
        <p:nvCxnSpPr>
          <p:cNvPr id="166" name="Google Shape;166;p23"/>
          <p:cNvCxnSpPr/>
          <p:nvPr/>
        </p:nvCxnSpPr>
        <p:spPr>
          <a:xfrm>
            <a:off x="8742000" y="3901901"/>
            <a:ext cx="804000" cy="0"/>
          </a:xfrm>
          <a:prstGeom prst="straightConnector1">
            <a:avLst/>
          </a:prstGeom>
          <a:noFill/>
          <a:ln w="19050" cap="flat" cmpd="sng">
            <a:solidFill>
              <a:schemeClr val="lt1"/>
            </a:solidFill>
            <a:prstDash val="solid"/>
            <a:round/>
            <a:headEnd type="none" w="med" len="med"/>
            <a:tailEnd type="none" w="med" len="med"/>
          </a:ln>
        </p:spPr>
      </p:cxnSp>
      <p:pic>
        <p:nvPicPr>
          <p:cNvPr id="167" name="Google Shape;167;p23"/>
          <p:cNvPicPr preferRelativeResize="0"/>
          <p:nvPr/>
        </p:nvPicPr>
        <p:blipFill rotWithShape="1">
          <a:blip r:embed="rId5">
            <a:alphaModFix/>
          </a:blip>
          <a:srcRect l="18718" t="14220" r="21878" b="16847"/>
          <a:stretch/>
        </p:blipFill>
        <p:spPr>
          <a:xfrm>
            <a:off x="8116526" y="5158493"/>
            <a:ext cx="2055005" cy="1341308"/>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64FF"/>
        </a:solidFill>
        <a:effectLst/>
      </p:bgPr>
    </p:bg>
    <p:spTree>
      <p:nvGrpSpPr>
        <p:cNvPr id="1" name="Shape 246"/>
        <p:cNvGrpSpPr/>
        <p:nvPr/>
      </p:nvGrpSpPr>
      <p:grpSpPr>
        <a:xfrm>
          <a:off x="0" y="0"/>
          <a:ext cx="0" cy="0"/>
          <a:chOff x="0" y="0"/>
          <a:chExt cx="0" cy="0"/>
        </a:xfrm>
      </p:grpSpPr>
      <p:sp>
        <p:nvSpPr>
          <p:cNvPr id="247" name="Google Shape;247;p31"/>
          <p:cNvSpPr txBox="1"/>
          <p:nvPr/>
        </p:nvSpPr>
        <p:spPr>
          <a:xfrm>
            <a:off x="1175651" y="3820901"/>
            <a:ext cx="9214200" cy="1661933"/>
          </a:xfrm>
          <a:prstGeom prst="rect">
            <a:avLst/>
          </a:prstGeom>
          <a:noFill/>
          <a:ln>
            <a:noFill/>
          </a:ln>
        </p:spPr>
        <p:txBody>
          <a:bodyPr spcFirstLastPara="1" wrap="square" lIns="182850" tIns="182850" rIns="182850" bIns="182850" anchor="t" anchorCtr="0">
            <a:spAutoFit/>
          </a:bodyPr>
          <a:lstStyle/>
          <a:p>
            <a:pPr defTabSz="1828755">
              <a:defRPr/>
            </a:pPr>
            <a:r>
              <a:rPr lang="en-GB" sz="8400">
                <a:solidFill>
                  <a:srgbClr val="FFFFFF"/>
                </a:solidFill>
                <a:latin typeface="Poppins"/>
                <a:ea typeface="Poppins"/>
                <a:cs typeface="Poppins"/>
                <a:sym typeface="Poppins"/>
              </a:rPr>
              <a:t>Title</a:t>
            </a:r>
            <a:endParaRPr sz="8400">
              <a:solidFill>
                <a:srgbClr val="FFFFFF"/>
              </a:solidFill>
              <a:latin typeface="Poppins"/>
              <a:ea typeface="Poppins"/>
              <a:cs typeface="Poppins"/>
              <a:sym typeface="Poppins"/>
            </a:endParaRPr>
          </a:p>
        </p:txBody>
      </p:sp>
      <p:pic>
        <p:nvPicPr>
          <p:cNvPr id="248" name="Google Shape;248;p31"/>
          <p:cNvPicPr preferRelativeResize="0"/>
          <p:nvPr/>
        </p:nvPicPr>
        <p:blipFill>
          <a:blip r:embed="rId3">
            <a:alphaModFix/>
          </a:blip>
          <a:stretch>
            <a:fillRect/>
          </a:stretch>
        </p:blipFill>
        <p:spPr>
          <a:xfrm>
            <a:off x="2" y="-81538"/>
            <a:ext cx="18432962" cy="10368542"/>
          </a:xfrm>
          <a:prstGeom prst="rect">
            <a:avLst/>
          </a:prstGeom>
          <a:noFill/>
          <a:ln>
            <a:noFill/>
          </a:ln>
          <a:effectLst>
            <a:outerShdw blurRad="57150" dist="19050" dir="5400000" algn="bl" rotWithShape="0">
              <a:srgbClr val="000000">
                <a:alpha val="50000"/>
              </a:srgbClr>
            </a:outerShdw>
          </a:effectLst>
        </p:spPr>
      </p:pic>
      <p:sp>
        <p:nvSpPr>
          <p:cNvPr id="249" name="Google Shape;249;p31"/>
          <p:cNvSpPr txBox="1"/>
          <p:nvPr/>
        </p:nvSpPr>
        <p:spPr>
          <a:xfrm>
            <a:off x="1175651" y="3820901"/>
            <a:ext cx="9214200" cy="1661933"/>
          </a:xfrm>
          <a:prstGeom prst="rect">
            <a:avLst/>
          </a:prstGeom>
          <a:noFill/>
          <a:ln>
            <a:noFill/>
          </a:ln>
        </p:spPr>
        <p:txBody>
          <a:bodyPr spcFirstLastPara="1" wrap="square" lIns="182850" tIns="182850" rIns="182850" bIns="182850" anchor="t" anchorCtr="0">
            <a:spAutoFit/>
          </a:bodyPr>
          <a:lstStyle/>
          <a:p>
            <a:pPr defTabSz="1828755">
              <a:defRPr/>
            </a:pPr>
            <a:r>
              <a:rPr lang="en-GB" sz="8400">
                <a:solidFill>
                  <a:srgbClr val="FFFFFF"/>
                </a:solidFill>
                <a:latin typeface="Poppins"/>
                <a:ea typeface="Poppins"/>
                <a:cs typeface="Poppins"/>
                <a:sym typeface="Poppins"/>
              </a:rPr>
              <a:t>Title</a:t>
            </a:r>
            <a:endParaRPr sz="8400">
              <a:solidFill>
                <a:srgbClr val="FFFFFF"/>
              </a:solidFill>
              <a:latin typeface="Poppins"/>
              <a:ea typeface="Poppins"/>
              <a:cs typeface="Poppins"/>
              <a:sym typeface="Poppins"/>
            </a:endParaRPr>
          </a:p>
        </p:txBody>
      </p:sp>
      <p:pic>
        <p:nvPicPr>
          <p:cNvPr id="250" name="Google Shape;250;p31"/>
          <p:cNvPicPr preferRelativeResize="0"/>
          <p:nvPr/>
        </p:nvPicPr>
        <p:blipFill>
          <a:blip r:embed="rId3">
            <a:alphaModFix/>
          </a:blip>
          <a:stretch>
            <a:fillRect/>
          </a:stretch>
        </p:blipFill>
        <p:spPr>
          <a:xfrm>
            <a:off x="2" y="-81538"/>
            <a:ext cx="18432962" cy="10368542"/>
          </a:xfrm>
          <a:prstGeom prst="rect">
            <a:avLst/>
          </a:prstGeom>
          <a:noFill/>
          <a:ln>
            <a:noFill/>
          </a:ln>
          <a:effectLst>
            <a:outerShdw blurRad="57150" dist="19050" dir="5400000" algn="bl" rotWithShape="0">
              <a:srgbClr val="000000">
                <a:alpha val="50000"/>
              </a:srgbClr>
            </a:outerShdw>
          </a:effectLst>
        </p:spPr>
      </p:pic>
      <p:sp>
        <p:nvSpPr>
          <p:cNvPr id="251" name="Google Shape;251;p31"/>
          <p:cNvSpPr txBox="1"/>
          <p:nvPr/>
        </p:nvSpPr>
        <p:spPr>
          <a:xfrm>
            <a:off x="296351" y="3484343"/>
            <a:ext cx="8750400" cy="4093239"/>
          </a:xfrm>
          <a:prstGeom prst="rect">
            <a:avLst/>
          </a:prstGeom>
          <a:noFill/>
          <a:ln>
            <a:noFill/>
          </a:ln>
        </p:spPr>
        <p:txBody>
          <a:bodyPr spcFirstLastPara="1" wrap="square" lIns="182850" tIns="182850" rIns="182850" bIns="182850" anchor="t" anchorCtr="0">
            <a:spAutoFit/>
          </a:bodyPr>
          <a:lstStyle/>
          <a:p>
            <a:pPr defTabSz="1828755">
              <a:defRPr/>
            </a:pPr>
            <a:r>
              <a:rPr lang="en-GB" sz="7200">
                <a:solidFill>
                  <a:srgbClr val="FFFFFF"/>
                </a:solidFill>
                <a:latin typeface="Poppins Medium"/>
                <a:ea typeface="Poppins Medium"/>
                <a:cs typeface="Poppins Medium"/>
                <a:sym typeface="Poppins Medium"/>
              </a:rPr>
              <a:t>Interested?</a:t>
            </a:r>
            <a:br>
              <a:rPr lang="en-GB" sz="7200">
                <a:solidFill>
                  <a:srgbClr val="FFFFFF"/>
                </a:solidFill>
                <a:latin typeface="Poppins Medium"/>
                <a:ea typeface="Poppins Medium"/>
                <a:cs typeface="Poppins Medium"/>
                <a:sym typeface="Poppins Medium"/>
              </a:rPr>
            </a:br>
            <a:br>
              <a:rPr lang="en-GB" sz="7200">
                <a:solidFill>
                  <a:srgbClr val="FFFFFF"/>
                </a:solidFill>
                <a:latin typeface="Poppins Medium"/>
                <a:ea typeface="Poppins Medium"/>
                <a:cs typeface="Poppins Medium"/>
                <a:sym typeface="Poppins Medium"/>
              </a:rPr>
            </a:br>
            <a:r>
              <a:rPr lang="en-GB" sz="7200">
                <a:solidFill>
                  <a:srgbClr val="FFFFFF"/>
                </a:solidFill>
                <a:latin typeface="Poppins Medium"/>
                <a:ea typeface="Poppins Medium"/>
                <a:cs typeface="Poppins Medium"/>
                <a:sym typeface="Poppins Medium"/>
              </a:rPr>
              <a:t>Apply now!</a:t>
            </a:r>
            <a:endParaRPr sz="7200">
              <a:solidFill>
                <a:srgbClr val="FFFFFF"/>
              </a:solidFill>
              <a:latin typeface="Poppins Medium"/>
              <a:ea typeface="Poppins Medium"/>
              <a:cs typeface="Poppins Medium"/>
              <a:sym typeface="Poppins Medium"/>
            </a:endParaRPr>
          </a:p>
          <a:p>
            <a:pPr defTabSz="1828755">
              <a:defRPr/>
            </a:pPr>
            <a:endParaRPr sz="2599">
              <a:solidFill>
                <a:srgbClr val="FFFFFF"/>
              </a:solidFill>
              <a:latin typeface="Poppins Medium"/>
              <a:ea typeface="Poppins Medium"/>
              <a:cs typeface="Poppins Medium"/>
              <a:sym typeface="Poppins Medium"/>
            </a:endParaRPr>
          </a:p>
        </p:txBody>
      </p:sp>
      <p:pic>
        <p:nvPicPr>
          <p:cNvPr id="252" name="Google Shape;252;p31"/>
          <p:cNvPicPr preferRelativeResize="0"/>
          <p:nvPr/>
        </p:nvPicPr>
        <p:blipFill rotWithShape="1">
          <a:blip r:embed="rId4">
            <a:alphaModFix/>
          </a:blip>
          <a:srcRect l="29546" t="36287" r="27352" b="34449"/>
          <a:stretch/>
        </p:blipFill>
        <p:spPr>
          <a:xfrm>
            <a:off x="487601" y="8686950"/>
            <a:ext cx="2978580" cy="1137600"/>
          </a:xfrm>
          <a:prstGeom prst="rect">
            <a:avLst/>
          </a:prstGeom>
          <a:noFill/>
          <a:ln>
            <a:noFill/>
          </a:ln>
        </p:spPr>
      </p:pic>
      <p:sp>
        <p:nvSpPr>
          <p:cNvPr id="253" name="Google Shape;253;p31"/>
          <p:cNvSpPr txBox="1"/>
          <p:nvPr/>
        </p:nvSpPr>
        <p:spPr>
          <a:xfrm>
            <a:off x="4706951" y="8609252"/>
            <a:ext cx="3683400" cy="1292601"/>
          </a:xfrm>
          <a:prstGeom prst="rect">
            <a:avLst/>
          </a:prstGeom>
          <a:noFill/>
          <a:ln>
            <a:noFill/>
          </a:ln>
        </p:spPr>
        <p:txBody>
          <a:bodyPr spcFirstLastPara="1" wrap="square" lIns="182850" tIns="182850" rIns="182850" bIns="182850" anchor="t" anchorCtr="0">
            <a:spAutoFit/>
          </a:bodyPr>
          <a:lstStyle/>
          <a:p>
            <a:pPr defTabSz="1828755">
              <a:defRPr/>
            </a:pPr>
            <a:r>
              <a:rPr lang="en-GB" sz="2000">
                <a:solidFill>
                  <a:srgbClr val="FFFFFF"/>
                </a:solidFill>
                <a:latin typeface="Poppins"/>
                <a:ea typeface="Poppins"/>
                <a:cs typeface="Poppins"/>
                <a:sym typeface="Poppins"/>
              </a:rPr>
              <a:t>Questions?</a:t>
            </a:r>
            <a:endParaRPr sz="2000">
              <a:solidFill>
                <a:srgbClr val="FFFFFF"/>
              </a:solidFill>
              <a:latin typeface="Poppins"/>
              <a:ea typeface="Poppins"/>
              <a:cs typeface="Poppins"/>
              <a:sym typeface="Poppins"/>
            </a:endParaRPr>
          </a:p>
          <a:p>
            <a:pPr defTabSz="1828755">
              <a:defRPr/>
            </a:pPr>
            <a:endParaRPr sz="2000">
              <a:solidFill>
                <a:srgbClr val="FFFFFF"/>
              </a:solidFill>
              <a:latin typeface="Poppins"/>
              <a:ea typeface="Poppins"/>
              <a:cs typeface="Poppins"/>
              <a:sym typeface="Poppins"/>
            </a:endParaRPr>
          </a:p>
          <a:p>
            <a:pPr defTabSz="1828755">
              <a:defRPr/>
            </a:pPr>
            <a:r>
              <a:rPr lang="en-GB" sz="2000">
                <a:solidFill>
                  <a:srgbClr val="FFFFFF"/>
                </a:solidFill>
                <a:latin typeface="Poppins"/>
                <a:ea typeface="Poppins"/>
                <a:cs typeface="Poppins"/>
                <a:sym typeface="Poppins"/>
              </a:rPr>
              <a:t>hello@zerogravity.co.uk</a:t>
            </a:r>
            <a:endParaRPr sz="2000">
              <a:solidFill>
                <a:srgbClr val="FFFFFF"/>
              </a:solidFill>
              <a:latin typeface="Poppins"/>
              <a:ea typeface="Poppins"/>
              <a:cs typeface="Poppins"/>
              <a:sym typeface="Poppins"/>
            </a:endParaRPr>
          </a:p>
        </p:txBody>
      </p:sp>
      <p:pic>
        <p:nvPicPr>
          <p:cNvPr id="254" name="Google Shape;254;p31"/>
          <p:cNvPicPr preferRelativeResize="0"/>
          <p:nvPr/>
        </p:nvPicPr>
        <p:blipFill rotWithShape="1">
          <a:blip r:embed="rId5">
            <a:alphaModFix/>
          </a:blip>
          <a:srcRect l="7342" t="6499" r="10339" b="9197"/>
          <a:stretch/>
        </p:blipFill>
        <p:spPr>
          <a:xfrm>
            <a:off x="14306550" y="717149"/>
            <a:ext cx="2748900" cy="2767200"/>
          </a:xfrm>
          <a:prstGeom prst="rect">
            <a:avLst/>
          </a:prstGeom>
          <a:noFill/>
          <a:ln>
            <a:noFill/>
          </a:ln>
        </p:spPr>
      </p:pic>
      <p:cxnSp>
        <p:nvCxnSpPr>
          <p:cNvPr id="255" name="Google Shape;255;p31"/>
          <p:cNvCxnSpPr/>
          <p:nvPr/>
        </p:nvCxnSpPr>
        <p:spPr>
          <a:xfrm>
            <a:off x="4136000" y="8784600"/>
            <a:ext cx="0" cy="1131000"/>
          </a:xfrm>
          <a:prstGeom prst="straightConnector1">
            <a:avLst/>
          </a:prstGeom>
          <a:noFill/>
          <a:ln w="9525" cap="flat" cmpd="sng">
            <a:solidFill>
              <a:schemeClr val="lt1"/>
            </a:solidFill>
            <a:prstDash val="solid"/>
            <a:round/>
            <a:headEnd type="none" w="med" len="med"/>
            <a:tailEnd type="none" w="med" len="med"/>
          </a:ln>
        </p:spPr>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1"/>
            <a:ext cx="8583384" cy="7295876"/>
          </a:xfrm>
          <a:custGeom>
            <a:avLst/>
            <a:gdLst/>
            <a:ahLst/>
            <a:cxnLst/>
            <a:rect l="l" t="t" r="r" b="b"/>
            <a:pathLst>
              <a:path w="8583384" h="7295876">
                <a:moveTo>
                  <a:pt x="0" y="0"/>
                </a:moveTo>
                <a:lnTo>
                  <a:pt x="8583384" y="0"/>
                </a:lnTo>
                <a:lnTo>
                  <a:pt x="8583384" y="7295876"/>
                </a:lnTo>
                <a:lnTo>
                  <a:pt x="0" y="7295876"/>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3" name="Freeform 3"/>
          <p:cNvSpPr>
            <a:spLocks noGrp="1" noRot="1" noMove="1" noResize="1" noEditPoints="1" noAdjustHandles="1" noChangeArrowheads="1" noChangeShapeType="1"/>
          </p:cNvSpPr>
          <p:nvPr/>
        </p:nvSpPr>
        <p:spPr>
          <a:xfrm rot="-10800000">
            <a:off x="10289261" y="3488072"/>
            <a:ext cx="7998740" cy="6798929"/>
          </a:xfrm>
          <a:custGeom>
            <a:avLst/>
            <a:gdLst/>
            <a:ahLst/>
            <a:cxnLst/>
            <a:rect l="l" t="t" r="r" b="b"/>
            <a:pathLst>
              <a:path w="7998740" h="6798929">
                <a:moveTo>
                  <a:pt x="0" y="0"/>
                </a:moveTo>
                <a:lnTo>
                  <a:pt x="7998740" y="0"/>
                </a:lnTo>
                <a:lnTo>
                  <a:pt x="7998740" y="6798929"/>
                </a:lnTo>
                <a:lnTo>
                  <a:pt x="0" y="6798929"/>
                </a:lnTo>
                <a:lnTo>
                  <a:pt x="0" y="0"/>
                </a:lnTo>
                <a:close/>
              </a:path>
            </a:pathLst>
          </a:custGeom>
          <a:blipFill>
            <a:blip r:embed="rId3">
              <a:alphaModFix amt="30000"/>
              <a:extLst>
                <a:ext uri="{96DAC541-7B7A-43D3-8B79-37D633B846F1}">
                  <asvg:svgBlip xmlns:asvg="http://schemas.microsoft.com/office/drawing/2016/SVG/main" r:embed="rId4"/>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grpSp>
        <p:nvGrpSpPr>
          <p:cNvPr id="4" name="Group 4"/>
          <p:cNvGrpSpPr>
            <a:grpSpLocks noGrp="1" noUngrp="1" noRot="1" noMove="1" noResize="1"/>
          </p:cNvGrpSpPr>
          <p:nvPr/>
        </p:nvGrpSpPr>
        <p:grpSpPr>
          <a:xfrm>
            <a:off x="342021" y="321745"/>
            <a:ext cx="17603961" cy="9643514"/>
            <a:chOff x="0" y="0"/>
            <a:chExt cx="2770626" cy="1517759"/>
          </a:xfrm>
        </p:grpSpPr>
        <p:sp>
          <p:nvSpPr>
            <p:cNvPr id="5" name="Freeform 5"/>
            <p:cNvSpPr>
              <a:spLocks noGrp="1" noRot="1" noMove="1" noResize="1" noEditPoints="1" noAdjustHandles="1" noChangeArrowheads="1" noChangeShapeType="1"/>
            </p:cNvSpPr>
            <p:nvPr/>
          </p:nvSpPr>
          <p:spPr>
            <a:xfrm>
              <a:off x="0" y="0"/>
              <a:ext cx="2770626" cy="1517759"/>
            </a:xfrm>
            <a:custGeom>
              <a:avLst/>
              <a:gdLst/>
              <a:ahLst/>
              <a:cxnLst/>
              <a:rect l="l" t="t" r="r" b="b"/>
              <a:pathLst>
                <a:path w="2770626" h="1517759">
                  <a:moveTo>
                    <a:pt x="0" y="0"/>
                  </a:moveTo>
                  <a:lnTo>
                    <a:pt x="2770626" y="0"/>
                  </a:lnTo>
                  <a:lnTo>
                    <a:pt x="2770626" y="1517759"/>
                  </a:lnTo>
                  <a:lnTo>
                    <a:pt x="0" y="1517759"/>
                  </a:lnTo>
                  <a:close/>
                </a:path>
              </a:pathLst>
            </a:custGeom>
            <a:solidFill>
              <a:srgbClr val="FFFFFF"/>
            </a:solidFill>
          </p:spPr>
          <p:txBody>
            <a:bodyPr/>
            <a:lstStyle/>
            <a:p>
              <a:pPr defTabSz="1371600">
                <a:buClrTx/>
              </a:pPr>
              <a:endParaRPr lang="en-GB" sz="1800" kern="1200">
                <a:solidFill>
                  <a:prstClr val="black"/>
                </a:solidFill>
                <a:latin typeface="Calibri" panose="020F0502020204030204"/>
                <a:ea typeface="+mn-ea"/>
                <a:cs typeface="+mn-cs"/>
              </a:endParaRPr>
            </a:p>
          </p:txBody>
        </p:sp>
      </p:grpSp>
      <p:sp>
        <p:nvSpPr>
          <p:cNvPr id="7" name="AutoShape 7"/>
          <p:cNvSpPr/>
          <p:nvPr/>
        </p:nvSpPr>
        <p:spPr>
          <a:xfrm rot="-5400000">
            <a:off x="6566257" y="5066895"/>
            <a:ext cx="6292010" cy="0"/>
          </a:xfrm>
          <a:prstGeom prst="line">
            <a:avLst/>
          </a:prstGeom>
          <a:ln w="38100" cap="flat">
            <a:solidFill>
              <a:srgbClr val="010A4F"/>
            </a:solidFill>
            <a:prstDash val="solid"/>
            <a:headEnd type="none" w="sm" len="sm"/>
            <a:tailEnd type="none" w="sm" len="sm"/>
          </a:ln>
        </p:spPr>
        <p:txBody>
          <a:bodyPr/>
          <a:lstStyle/>
          <a:p>
            <a:pPr defTabSz="1371600">
              <a:buClrTx/>
            </a:pPr>
            <a:endParaRPr lang="en-GB" sz="1800" kern="1200">
              <a:solidFill>
                <a:prstClr val="black"/>
              </a:solidFill>
              <a:latin typeface="Calibri" panose="020F0502020204030204"/>
              <a:ea typeface="+mn-ea"/>
              <a:cs typeface="+mn-cs"/>
            </a:endParaRPr>
          </a:p>
        </p:txBody>
      </p:sp>
      <p:sp>
        <p:nvSpPr>
          <p:cNvPr id="8" name="TextBox 8"/>
          <p:cNvSpPr txBox="1"/>
          <p:nvPr/>
        </p:nvSpPr>
        <p:spPr>
          <a:xfrm>
            <a:off x="1963274" y="2647017"/>
            <a:ext cx="7388130" cy="795602"/>
          </a:xfrm>
          <a:prstGeom prst="rect">
            <a:avLst/>
          </a:prstGeom>
        </p:spPr>
        <p:txBody>
          <a:bodyPr lIns="0" tIns="0" rIns="0" bIns="0" rtlCol="0" anchor="t">
            <a:spAutoFit/>
          </a:bodyPr>
          <a:lstStyle/>
          <a:p>
            <a:pPr defTabSz="914445">
              <a:lnSpc>
                <a:spcPts val="6000"/>
              </a:lnSpc>
              <a:buClrTx/>
              <a:defRPr/>
            </a:pPr>
            <a:r>
              <a:rPr lang="en-US" sz="8001" kern="1200">
                <a:solidFill>
                  <a:srgbClr val="010A4F"/>
                </a:solidFill>
                <a:latin typeface="Lato Bold"/>
                <a:ea typeface="Lato Bold"/>
                <a:cs typeface="Lato Bold"/>
                <a:sym typeface="Lato Bold"/>
              </a:rPr>
              <a:t>Any questions?</a:t>
            </a:r>
          </a:p>
        </p:txBody>
      </p:sp>
      <p:sp>
        <p:nvSpPr>
          <p:cNvPr id="9" name="TextBox 9"/>
          <p:cNvSpPr txBox="1"/>
          <p:nvPr/>
        </p:nvSpPr>
        <p:spPr>
          <a:xfrm>
            <a:off x="2144630" y="3976571"/>
            <a:ext cx="6391130" cy="397545"/>
          </a:xfrm>
          <a:prstGeom prst="rect">
            <a:avLst/>
          </a:prstGeom>
        </p:spPr>
        <p:txBody>
          <a:bodyPr lIns="0" tIns="0" rIns="0" bIns="0" rtlCol="0" anchor="t">
            <a:spAutoFit/>
          </a:bodyPr>
          <a:lstStyle/>
          <a:p>
            <a:pPr defTabSz="914445">
              <a:lnSpc>
                <a:spcPts val="3119"/>
              </a:lnSpc>
              <a:buClrTx/>
              <a:defRPr/>
            </a:pPr>
            <a:r>
              <a:rPr lang="en-US" sz="3119" kern="1200" spc="32" dirty="0">
                <a:solidFill>
                  <a:srgbClr val="010A4F"/>
                </a:solidFill>
                <a:latin typeface="Lato"/>
                <a:ea typeface="Lato"/>
                <a:cs typeface="Lato"/>
                <a:sym typeface="Lato"/>
              </a:rPr>
              <a:t>Thank you for participating</a:t>
            </a:r>
          </a:p>
        </p:txBody>
      </p:sp>
      <p:sp>
        <p:nvSpPr>
          <p:cNvPr id="10" name="Freeform 10"/>
          <p:cNvSpPr/>
          <p:nvPr/>
        </p:nvSpPr>
        <p:spPr>
          <a:xfrm>
            <a:off x="11993066" y="2106413"/>
            <a:ext cx="4591130" cy="4114800"/>
          </a:xfrm>
          <a:custGeom>
            <a:avLst/>
            <a:gdLst/>
            <a:ahLst/>
            <a:cxnLst/>
            <a:rect l="l" t="t" r="r" b="b"/>
            <a:pathLst>
              <a:path w="4591130" h="4114800">
                <a:moveTo>
                  <a:pt x="0" y="0"/>
                </a:moveTo>
                <a:lnTo>
                  <a:pt x="4591130" y="0"/>
                </a:lnTo>
                <a:lnTo>
                  <a:pt x="4591130"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1371600">
              <a:buClrTx/>
            </a:pPr>
            <a:endParaRPr lang="en-GB" sz="1800" kern="1200">
              <a:solidFill>
                <a:prstClr val="black"/>
              </a:solidFill>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DC51D-4BA6-1CAC-0B00-77748956A7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C30A7E-FDF7-E383-A805-4F9999348CCB}"/>
              </a:ext>
            </a:extLst>
          </p:cNvPr>
          <p:cNvSpPr>
            <a:spLocks noGrp="1"/>
          </p:cNvSpPr>
          <p:nvPr>
            <p:ph type="title"/>
          </p:nvPr>
        </p:nvSpPr>
        <p:spPr>
          <a:xfrm>
            <a:off x="293503" y="6115349"/>
            <a:ext cx="17229044" cy="1938315"/>
          </a:xfrm>
        </p:spPr>
        <p:txBody>
          <a:bodyPr>
            <a:normAutofit/>
          </a:bodyPr>
          <a:lstStyle/>
          <a:p>
            <a:pPr algn="l"/>
            <a:r>
              <a:rPr lang="en-GB" sz="8000" b="1" dirty="0">
                <a:solidFill>
                  <a:schemeClr val="bg1"/>
                </a:solidFill>
                <a:ea typeface="Calibri"/>
                <a:cs typeface="Calibri"/>
              </a:rPr>
              <a:t>Thank you for your attendance </a:t>
            </a:r>
          </a:p>
        </p:txBody>
      </p:sp>
    </p:spTree>
    <p:extLst>
      <p:ext uri="{BB962C8B-B14F-4D97-AF65-F5344CB8AC3E}">
        <p14:creationId xmlns:p14="http://schemas.microsoft.com/office/powerpoint/2010/main" val="2391440437"/>
      </p:ext>
    </p:extLst>
  </p:cSld>
  <p:clrMapOvr>
    <a:masterClrMapping/>
  </p:clrMapOvr>
</p:sld>
</file>

<file path=ppt/theme/theme1.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Made From Every Experience">
  <a:themeElements>
    <a:clrScheme name="Simple Light">
      <a:dk1>
        <a:srgbClr val="24125E"/>
      </a:dk1>
      <a:lt1>
        <a:srgbClr val="440099"/>
      </a:lt1>
      <a:dk2>
        <a:srgbClr val="A78CFA"/>
      </a:dk2>
      <a:lt2>
        <a:srgbClr val="C6BBFF"/>
      </a:lt2>
      <a:accent1>
        <a:srgbClr val="9ADBE8"/>
      </a:accent1>
      <a:accent2>
        <a:srgbClr val="F8F8F9"/>
      </a:accent2>
      <a:accent3>
        <a:srgbClr val="131E29"/>
      </a:accent3>
      <a:accent4>
        <a:srgbClr val="E7004C"/>
      </a:accent4>
      <a:accent5>
        <a:srgbClr val="981F92"/>
      </a:accent5>
      <a:accent6>
        <a:srgbClr val="005A8F"/>
      </a:accent6>
      <a:hlink>
        <a:srgbClr val="0057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7730</Words>
  <Application>Microsoft Office PowerPoint</Application>
  <PresentationFormat>Custom</PresentationFormat>
  <Paragraphs>841</Paragraphs>
  <Slides>53</Slides>
  <Notes>44</Notes>
  <HiddenSlides>0</HiddenSlides>
  <MMClips>0</MMClips>
  <ScaleCrop>false</ScaleCrop>
  <HeadingPairs>
    <vt:vector size="6" baseType="variant">
      <vt:variant>
        <vt:lpstr>Fonts Used</vt:lpstr>
      </vt:variant>
      <vt:variant>
        <vt:i4>13</vt:i4>
      </vt:variant>
      <vt:variant>
        <vt:lpstr>Theme</vt:lpstr>
      </vt:variant>
      <vt:variant>
        <vt:i4>16</vt:i4>
      </vt:variant>
      <vt:variant>
        <vt:lpstr>Slide Titles</vt:lpstr>
      </vt:variant>
      <vt:variant>
        <vt:i4>53</vt:i4>
      </vt:variant>
    </vt:vector>
  </HeadingPairs>
  <TitlesOfParts>
    <vt:vector size="82" baseType="lpstr">
      <vt:lpstr>Aptos</vt:lpstr>
      <vt:lpstr>Lato Bold</vt:lpstr>
      <vt:lpstr>Calibri Light</vt:lpstr>
      <vt:lpstr>Source Sans 3</vt:lpstr>
      <vt:lpstr>Lato</vt:lpstr>
      <vt:lpstr>Poppins</vt:lpstr>
      <vt:lpstr>Arial</vt:lpstr>
      <vt:lpstr>Lato 1 Bold</vt:lpstr>
      <vt:lpstr>Lato 1</vt:lpstr>
      <vt:lpstr>Poppins Medium</vt:lpstr>
      <vt:lpstr>Calibri</vt:lpstr>
      <vt:lpstr>Open Sans</vt:lpstr>
      <vt:lpstr>Source Sans Pro</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Made From Every Experience</vt:lpstr>
      <vt:lpstr>Office Theme</vt:lpstr>
      <vt:lpstr>1_Office Theme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Understanding apprenticeships</vt:lpstr>
      <vt:lpstr>Today’s session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Finding apprenticeships</vt:lpstr>
      <vt:lpstr>Where to look for apprenticeships</vt:lpstr>
      <vt:lpstr>What are employers looking for?</vt:lpstr>
      <vt:lpstr>What to put in your application</vt:lpstr>
      <vt:lpstr>PowerPoint Presentation</vt:lpstr>
      <vt:lpstr>PowerPoint Presentation</vt:lpstr>
      <vt:lpstr>PowerPoint Presentation</vt:lpstr>
      <vt:lpstr>PowerPoint Presentation</vt:lpstr>
      <vt:lpstr>PowerPoint Presentation</vt:lpstr>
      <vt:lpstr>Thank you for your attendance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Christopher Stead</dc:creator>
  <cp:lastModifiedBy>Sarah Parton</cp:lastModifiedBy>
  <cp:revision>3</cp:revision>
  <dcterms:modified xsi:type="dcterms:W3CDTF">2026-03-03T16:06:04Z</dcterms:modified>
</cp:coreProperties>
</file>