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4"/>
  </p:sldMasterIdLst>
  <p:sldIdLst>
    <p:sldId id="259" r:id="rId5"/>
    <p:sldId id="262" r:id="rId6"/>
    <p:sldId id="261" r:id="rId7"/>
    <p:sldId id="265" r:id="rId8"/>
    <p:sldId id="264" r:id="rId9"/>
    <p:sldId id="260" r:id="rId10"/>
    <p:sldId id="266" r:id="rId11"/>
    <p:sldId id="267" r:id="rId12"/>
  </p:sldIdLst>
  <p:sldSz cx="7559675" cy="10691813"/>
  <p:notesSz cx="6858000" cy="9144000"/>
  <p:embeddedFontLst>
    <p:embeddedFont>
      <p:font typeface="Open Sans" pitchFamily="2" charset="0"/>
      <p:regular r:id="rId13"/>
      <p:bold r:id="rId14"/>
      <p:italic r:id="rId15"/>
      <p:boldItalic r:id="rId16"/>
    </p:embeddedFont>
    <p:embeddedFont>
      <p:font typeface="Segoe UI Black" panose="020B0A02040204020203" pitchFamily="34" charset="0"/>
      <p:bold r:id="rId17"/>
      <p:boldItalic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14" userDrawn="1">
          <p15:clr>
            <a:srgbClr val="A4A3A4"/>
          </p15:clr>
        </p15:guide>
        <p15:guide id="2" pos="3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24B"/>
    <a:srgbClr val="72905D"/>
    <a:srgbClr val="D67BAB"/>
    <a:srgbClr val="E5B7BA"/>
    <a:srgbClr val="4F2F7E"/>
    <a:srgbClr val="00A2A6"/>
    <a:srgbClr val="26173D"/>
    <a:srgbClr val="503889"/>
    <a:srgbClr val="81D1C9"/>
    <a:srgbClr val="FCB0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0DFF8E-2150-4F28-832A-8A449A5E9607}" v="4" dt="2026-09-02T13:39:15.1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74" autoAdjust="0"/>
    <p:restoredTop sz="94660"/>
  </p:normalViewPr>
  <p:slideViewPr>
    <p:cSldViewPr snapToGrid="0">
      <p:cViewPr varScale="1">
        <p:scale>
          <a:sx n="80" d="100"/>
          <a:sy n="80" d="100"/>
        </p:scale>
        <p:origin x="2910" y="114"/>
      </p:cViewPr>
      <p:guideLst>
        <p:guide orient="horz" pos="714"/>
        <p:guide pos="3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 Storry" userId="abe117d9-5229-4ee1-8b2e-a3566abbae52" providerId="ADAL" clId="{3C71D117-9338-447E-9F5F-6115D3883328}"/>
    <pc:docChg chg="undo custSel addSld modSld">
      <pc:chgData name="Dean Storry" userId="abe117d9-5229-4ee1-8b2e-a3566abbae52" providerId="ADAL" clId="{3C71D117-9338-447E-9F5F-6115D3883328}" dt="2026-09-02T13:44:00.069" v="390" actId="1076"/>
      <pc:docMkLst>
        <pc:docMk/>
      </pc:docMkLst>
      <pc:sldChg chg="addSp delSp modSp mod">
        <pc:chgData name="Dean Storry" userId="abe117d9-5229-4ee1-8b2e-a3566abbae52" providerId="ADAL" clId="{3C71D117-9338-447E-9F5F-6115D3883328}" dt="2026-09-02T13:37:13.221" v="316" actId="478"/>
        <pc:sldMkLst>
          <pc:docMk/>
          <pc:sldMk cId="927692227" sldId="259"/>
        </pc:sldMkLst>
        <pc:spChg chg="mod">
          <ac:chgData name="Dean Storry" userId="abe117d9-5229-4ee1-8b2e-a3566abbae52" providerId="ADAL" clId="{3C71D117-9338-447E-9F5F-6115D3883328}" dt="2026-09-02T13:17:28.128" v="25" actId="20577"/>
          <ac:spMkLst>
            <pc:docMk/>
            <pc:sldMk cId="927692227" sldId="259"/>
            <ac:spMk id="15" creationId="{00D82880-13ED-ADC5-F319-3E6B59650918}"/>
          </ac:spMkLst>
        </pc:spChg>
        <pc:spChg chg="mod">
          <ac:chgData name="Dean Storry" userId="abe117d9-5229-4ee1-8b2e-a3566abbae52" providerId="ADAL" clId="{3C71D117-9338-447E-9F5F-6115D3883328}" dt="2026-09-02T13:21:57.731" v="99" actId="20577"/>
          <ac:spMkLst>
            <pc:docMk/>
            <pc:sldMk cId="927692227" sldId="259"/>
            <ac:spMk id="17" creationId="{EE856B2B-9913-223A-78BC-4415F7A5F10E}"/>
          </ac:spMkLst>
        </pc:spChg>
        <pc:spChg chg="mod">
          <ac:chgData name="Dean Storry" userId="abe117d9-5229-4ee1-8b2e-a3566abbae52" providerId="ADAL" clId="{3C71D117-9338-447E-9F5F-6115D3883328}" dt="2026-09-02T13:20:01.184" v="57" actId="20577"/>
          <ac:spMkLst>
            <pc:docMk/>
            <pc:sldMk cId="927692227" sldId="259"/>
            <ac:spMk id="19" creationId="{B7AC2A30-F711-BE64-BE29-0F79E0EF7897}"/>
          </ac:spMkLst>
        </pc:spChg>
        <pc:graphicFrameChg chg="mod modGraphic">
          <ac:chgData name="Dean Storry" userId="abe117d9-5229-4ee1-8b2e-a3566abbae52" providerId="ADAL" clId="{3C71D117-9338-447E-9F5F-6115D3883328}" dt="2026-09-02T13:18:33.221" v="26" actId="2165"/>
          <ac:graphicFrameMkLst>
            <pc:docMk/>
            <pc:sldMk cId="927692227" sldId="259"/>
            <ac:graphicFrameMk id="7" creationId="{123E2DB4-4EE9-EF45-6552-F8361EFF64A2}"/>
          </ac:graphicFrameMkLst>
        </pc:graphicFrameChg>
        <pc:picChg chg="mod">
          <ac:chgData name="Dean Storry" userId="abe117d9-5229-4ee1-8b2e-a3566abbae52" providerId="ADAL" clId="{3C71D117-9338-447E-9F5F-6115D3883328}" dt="2026-09-02T13:17:19.411" v="14" actId="1076"/>
          <ac:picMkLst>
            <pc:docMk/>
            <pc:sldMk cId="927692227" sldId="259"/>
            <ac:picMk id="4" creationId="{1D69E68F-8991-E5D7-F5AC-3B56B8BD9E18}"/>
          </ac:picMkLst>
        </pc:picChg>
        <pc:picChg chg="add del mod">
          <ac:chgData name="Dean Storry" userId="abe117d9-5229-4ee1-8b2e-a3566abbae52" providerId="ADAL" clId="{3C71D117-9338-447E-9F5F-6115D3883328}" dt="2026-09-02T13:21:05.135" v="60" actId="478"/>
          <ac:picMkLst>
            <pc:docMk/>
            <pc:sldMk cId="927692227" sldId="259"/>
            <ac:picMk id="9" creationId="{9EAF3BA7-63C0-A93C-224D-B00E33CC3B9C}"/>
          </ac:picMkLst>
        </pc:picChg>
        <pc:picChg chg="add del mod">
          <ac:chgData name="Dean Storry" userId="abe117d9-5229-4ee1-8b2e-a3566abbae52" providerId="ADAL" clId="{3C71D117-9338-447E-9F5F-6115D3883328}" dt="2026-09-02T13:37:13.221" v="316" actId="478"/>
          <ac:picMkLst>
            <pc:docMk/>
            <pc:sldMk cId="927692227" sldId="259"/>
            <ac:picMk id="13" creationId="{70D2E851-BB10-174E-7F14-615220AF3AF6}"/>
          </ac:picMkLst>
        </pc:picChg>
        <pc:picChg chg="del">
          <ac:chgData name="Dean Storry" userId="abe117d9-5229-4ee1-8b2e-a3566abbae52" providerId="ADAL" clId="{3C71D117-9338-447E-9F5F-6115D3883328}" dt="2026-09-02T13:23:44.892" v="108" actId="478"/>
          <ac:picMkLst>
            <pc:docMk/>
            <pc:sldMk cId="927692227" sldId="259"/>
            <ac:picMk id="24" creationId="{CB8480EE-07FF-2318-9B7E-63248CC7B516}"/>
          </ac:picMkLst>
        </pc:picChg>
      </pc:sldChg>
      <pc:sldChg chg="modSp mod">
        <pc:chgData name="Dean Storry" userId="abe117d9-5229-4ee1-8b2e-a3566abbae52" providerId="ADAL" clId="{3C71D117-9338-447E-9F5F-6115D3883328}" dt="2026-09-02T13:34:00.510" v="230" actId="1076"/>
        <pc:sldMkLst>
          <pc:docMk/>
          <pc:sldMk cId="1460251126" sldId="260"/>
        </pc:sldMkLst>
        <pc:spChg chg="mod">
          <ac:chgData name="Dean Storry" userId="abe117d9-5229-4ee1-8b2e-a3566abbae52" providerId="ADAL" clId="{3C71D117-9338-447E-9F5F-6115D3883328}" dt="2026-09-02T13:34:00.510" v="230" actId="1076"/>
          <ac:spMkLst>
            <pc:docMk/>
            <pc:sldMk cId="1460251126" sldId="260"/>
            <ac:spMk id="10" creationId="{ADB80AD0-68E0-9D99-B6BB-C20E2E75D4D7}"/>
          </ac:spMkLst>
        </pc:spChg>
        <pc:graphicFrameChg chg="mod modGraphic">
          <ac:chgData name="Dean Storry" userId="abe117d9-5229-4ee1-8b2e-a3566abbae52" providerId="ADAL" clId="{3C71D117-9338-447E-9F5F-6115D3883328}" dt="2026-09-02T13:33:19.981" v="229" actId="1076"/>
          <ac:graphicFrameMkLst>
            <pc:docMk/>
            <pc:sldMk cId="1460251126" sldId="260"/>
            <ac:graphicFrameMk id="7" creationId="{A246615D-CC70-3FBF-D968-79E0D22B242B}"/>
          </ac:graphicFrameMkLst>
        </pc:graphicFrameChg>
      </pc:sldChg>
      <pc:sldChg chg="addSp delSp modSp mod">
        <pc:chgData name="Dean Storry" userId="abe117d9-5229-4ee1-8b2e-a3566abbae52" providerId="ADAL" clId="{3C71D117-9338-447E-9F5F-6115D3883328}" dt="2026-09-02T13:44:00.069" v="390" actId="1076"/>
        <pc:sldMkLst>
          <pc:docMk/>
          <pc:sldMk cId="1109759237" sldId="261"/>
        </pc:sldMkLst>
        <pc:graphicFrameChg chg="del">
          <ac:chgData name="Dean Storry" userId="abe117d9-5229-4ee1-8b2e-a3566abbae52" providerId="ADAL" clId="{3C71D117-9338-447E-9F5F-6115D3883328}" dt="2026-09-02T13:43:53.221" v="389" actId="478"/>
          <ac:graphicFrameMkLst>
            <pc:docMk/>
            <pc:sldMk cId="1109759237" sldId="261"/>
            <ac:graphicFrameMk id="7" creationId="{A83F1F04-0342-F567-262B-09F2EDEC5C8F}"/>
          </ac:graphicFrameMkLst>
        </pc:graphicFrameChg>
        <pc:graphicFrameChg chg="add mod">
          <ac:chgData name="Dean Storry" userId="abe117d9-5229-4ee1-8b2e-a3566abbae52" providerId="ADAL" clId="{3C71D117-9338-447E-9F5F-6115D3883328}" dt="2026-09-02T13:44:00.069" v="390" actId="1076"/>
          <ac:graphicFrameMkLst>
            <pc:docMk/>
            <pc:sldMk cId="1109759237" sldId="261"/>
            <ac:graphicFrameMk id="9" creationId="{8DEF2DDA-8D51-6326-2184-882CCC650CFD}"/>
          </ac:graphicFrameMkLst>
        </pc:graphicFrameChg>
      </pc:sldChg>
      <pc:sldChg chg="addSp delSp modSp mod">
        <pc:chgData name="Dean Storry" userId="abe117d9-5229-4ee1-8b2e-a3566abbae52" providerId="ADAL" clId="{3C71D117-9338-447E-9F5F-6115D3883328}" dt="2026-09-02T13:27:22.018" v="165" actId="20577"/>
        <pc:sldMkLst>
          <pc:docMk/>
          <pc:sldMk cId="66453837" sldId="262"/>
        </pc:sldMkLst>
        <pc:spChg chg="add del mod">
          <ac:chgData name="Dean Storry" userId="abe117d9-5229-4ee1-8b2e-a3566abbae52" providerId="ADAL" clId="{3C71D117-9338-447E-9F5F-6115D3883328}" dt="2026-09-02T13:22:59.856" v="103" actId="478"/>
          <ac:spMkLst>
            <pc:docMk/>
            <pc:sldMk cId="66453837" sldId="262"/>
            <ac:spMk id="15" creationId="{73C5B74A-CFCD-8571-77E1-5F3AAC9DBA22}"/>
          </ac:spMkLst>
        </pc:spChg>
        <pc:spChg chg="add mod">
          <ac:chgData name="Dean Storry" userId="abe117d9-5229-4ee1-8b2e-a3566abbae52" providerId="ADAL" clId="{3C71D117-9338-447E-9F5F-6115D3883328}" dt="2026-09-02T13:23:22.248" v="107" actId="1076"/>
          <ac:spMkLst>
            <pc:docMk/>
            <pc:sldMk cId="66453837" sldId="262"/>
            <ac:spMk id="21" creationId="{C0009FEA-E150-D2ED-0152-D06F81ED4500}"/>
          </ac:spMkLst>
        </pc:spChg>
        <pc:graphicFrameChg chg="modGraphic">
          <ac:chgData name="Dean Storry" userId="abe117d9-5229-4ee1-8b2e-a3566abbae52" providerId="ADAL" clId="{3C71D117-9338-447E-9F5F-6115D3883328}" dt="2026-09-02T13:27:22.018" v="165" actId="20577"/>
          <ac:graphicFrameMkLst>
            <pc:docMk/>
            <pc:sldMk cId="66453837" sldId="262"/>
            <ac:graphicFrameMk id="7" creationId="{02B071ED-99E6-C602-DA0B-A27140B99379}"/>
          </ac:graphicFrameMkLst>
        </pc:graphicFrameChg>
        <pc:picChg chg="add del mod">
          <ac:chgData name="Dean Storry" userId="abe117d9-5229-4ee1-8b2e-a3566abbae52" providerId="ADAL" clId="{3C71D117-9338-447E-9F5F-6115D3883328}" dt="2026-09-02T13:23:05.947" v="105" actId="478"/>
          <ac:picMkLst>
            <pc:docMk/>
            <pc:sldMk cId="66453837" sldId="262"/>
            <ac:picMk id="9" creationId="{B0C10C75-EF84-A914-4377-6D6CC829F891}"/>
          </ac:picMkLst>
        </pc:picChg>
      </pc:sldChg>
      <pc:sldChg chg="modSp mod">
        <pc:chgData name="Dean Storry" userId="abe117d9-5229-4ee1-8b2e-a3566abbae52" providerId="ADAL" clId="{3C71D117-9338-447E-9F5F-6115D3883328}" dt="2026-09-02T13:32:31.755" v="214" actId="1076"/>
        <pc:sldMkLst>
          <pc:docMk/>
          <pc:sldMk cId="712282924" sldId="264"/>
        </pc:sldMkLst>
        <pc:graphicFrameChg chg="mod modGraphic">
          <ac:chgData name="Dean Storry" userId="abe117d9-5229-4ee1-8b2e-a3566abbae52" providerId="ADAL" clId="{3C71D117-9338-447E-9F5F-6115D3883328}" dt="2026-09-02T13:32:31.755" v="214" actId="1076"/>
          <ac:graphicFrameMkLst>
            <pc:docMk/>
            <pc:sldMk cId="712282924" sldId="264"/>
            <ac:graphicFrameMk id="7" creationId="{0087C575-2F9E-57DD-82BA-A6869584B575}"/>
          </ac:graphicFrameMkLst>
        </pc:graphicFrameChg>
      </pc:sldChg>
      <pc:sldChg chg="modSp mod">
        <pc:chgData name="Dean Storry" userId="abe117d9-5229-4ee1-8b2e-a3566abbae52" providerId="ADAL" clId="{3C71D117-9338-447E-9F5F-6115D3883328}" dt="2026-09-02T13:30:25.492" v="207" actId="1076"/>
        <pc:sldMkLst>
          <pc:docMk/>
          <pc:sldMk cId="755446168" sldId="265"/>
        </pc:sldMkLst>
        <pc:spChg chg="mod">
          <ac:chgData name="Dean Storry" userId="abe117d9-5229-4ee1-8b2e-a3566abbae52" providerId="ADAL" clId="{3C71D117-9338-447E-9F5F-6115D3883328}" dt="2026-09-02T13:30:25.492" v="207" actId="1076"/>
          <ac:spMkLst>
            <pc:docMk/>
            <pc:sldMk cId="755446168" sldId="265"/>
            <ac:spMk id="10" creationId="{FCA426B4-DC98-3DAC-4DFE-5324481FC175}"/>
          </ac:spMkLst>
        </pc:spChg>
        <pc:spChg chg="mod">
          <ac:chgData name="Dean Storry" userId="abe117d9-5229-4ee1-8b2e-a3566abbae52" providerId="ADAL" clId="{3C71D117-9338-447E-9F5F-6115D3883328}" dt="2026-09-02T13:28:43.249" v="170" actId="20577"/>
          <ac:spMkLst>
            <pc:docMk/>
            <pc:sldMk cId="755446168" sldId="265"/>
            <ac:spMk id="15" creationId="{AAB0EE6D-E127-79C9-2C08-00F6BAA8E65C}"/>
          </ac:spMkLst>
        </pc:spChg>
        <pc:graphicFrameChg chg="mod modGraphic">
          <ac:chgData name="Dean Storry" userId="abe117d9-5229-4ee1-8b2e-a3566abbae52" providerId="ADAL" clId="{3C71D117-9338-447E-9F5F-6115D3883328}" dt="2026-09-02T13:30:20.708" v="206" actId="1076"/>
          <ac:graphicFrameMkLst>
            <pc:docMk/>
            <pc:sldMk cId="755446168" sldId="265"/>
            <ac:graphicFrameMk id="7" creationId="{F206BEA7-28B0-92F8-2F07-B344D36FAFB3}"/>
          </ac:graphicFrameMkLst>
        </pc:graphicFrameChg>
      </pc:sldChg>
      <pc:sldChg chg="addSp delSp modSp add mod">
        <pc:chgData name="Dean Storry" userId="abe117d9-5229-4ee1-8b2e-a3566abbae52" providerId="ADAL" clId="{3C71D117-9338-447E-9F5F-6115D3883328}" dt="2026-09-02T13:41:31.712" v="358" actId="20577"/>
        <pc:sldMkLst>
          <pc:docMk/>
          <pc:sldMk cId="1139602677" sldId="266"/>
        </pc:sldMkLst>
        <pc:spChg chg="mod">
          <ac:chgData name="Dean Storry" userId="abe117d9-5229-4ee1-8b2e-a3566abbae52" providerId="ADAL" clId="{3C71D117-9338-447E-9F5F-6115D3883328}" dt="2026-09-02T13:34:37.360" v="273" actId="20577"/>
          <ac:spMkLst>
            <pc:docMk/>
            <pc:sldMk cId="1139602677" sldId="266"/>
            <ac:spMk id="3" creationId="{E10B09A5-3340-334E-DDA0-EE6A6897A285}"/>
          </ac:spMkLst>
        </pc:spChg>
        <pc:spChg chg="add del">
          <ac:chgData name="Dean Storry" userId="abe117d9-5229-4ee1-8b2e-a3566abbae52" providerId="ADAL" clId="{3C71D117-9338-447E-9F5F-6115D3883328}" dt="2026-09-02T13:35:04.212" v="277" actId="22"/>
          <ac:spMkLst>
            <pc:docMk/>
            <pc:sldMk cId="1139602677" sldId="266"/>
            <ac:spMk id="9" creationId="{FF08740C-DD95-6E9B-8C76-2C33216F421B}"/>
          </ac:spMkLst>
        </pc:spChg>
        <pc:spChg chg="add mod">
          <ac:chgData name="Dean Storry" userId="abe117d9-5229-4ee1-8b2e-a3566abbae52" providerId="ADAL" clId="{3C71D117-9338-447E-9F5F-6115D3883328}" dt="2026-09-02T13:41:31.712" v="358" actId="20577"/>
          <ac:spMkLst>
            <pc:docMk/>
            <pc:sldMk cId="1139602677" sldId="266"/>
            <ac:spMk id="17" creationId="{E39D1A7C-060C-3408-7B42-9EA744555484}"/>
          </ac:spMkLst>
        </pc:spChg>
        <pc:spChg chg="del mod">
          <ac:chgData name="Dean Storry" userId="abe117d9-5229-4ee1-8b2e-a3566abbae52" providerId="ADAL" clId="{3C71D117-9338-447E-9F5F-6115D3883328}" dt="2026-09-02T13:34:43.472" v="275"/>
          <ac:spMkLst>
            <pc:docMk/>
            <pc:sldMk cId="1139602677" sldId="266"/>
            <ac:spMk id="27" creationId="{C6D2B06C-08A3-770C-E838-28475BE92075}"/>
          </ac:spMkLst>
        </pc:spChg>
        <pc:graphicFrameChg chg="mod modGraphic">
          <ac:chgData name="Dean Storry" userId="abe117d9-5229-4ee1-8b2e-a3566abbae52" providerId="ADAL" clId="{3C71D117-9338-447E-9F5F-6115D3883328}" dt="2026-09-02T13:40:56.329" v="336" actId="1076"/>
          <ac:graphicFrameMkLst>
            <pc:docMk/>
            <pc:sldMk cId="1139602677" sldId="266"/>
            <ac:graphicFrameMk id="7" creationId="{39D70140-93A3-68E7-B45C-2A82477C4248}"/>
          </ac:graphicFrameMkLst>
        </pc:graphicFrameChg>
        <pc:graphicFrameChg chg="add mod modGraphic">
          <ac:chgData name="Dean Storry" userId="abe117d9-5229-4ee1-8b2e-a3566abbae52" providerId="ADAL" clId="{3C71D117-9338-447E-9F5F-6115D3883328}" dt="2026-09-02T13:40:52.045" v="335" actId="1076"/>
          <ac:graphicFrameMkLst>
            <pc:docMk/>
            <pc:sldMk cId="1139602677" sldId="266"/>
            <ac:graphicFrameMk id="21" creationId="{8F2365A9-E490-1208-6A6E-185771C84C40}"/>
          </ac:graphicFrameMkLst>
        </pc:graphicFrameChg>
        <pc:graphicFrameChg chg="add mod">
          <ac:chgData name="Dean Storry" userId="abe117d9-5229-4ee1-8b2e-a3566abbae52" providerId="ADAL" clId="{3C71D117-9338-447E-9F5F-6115D3883328}" dt="2026-09-02T13:41:16.596" v="338" actId="1076"/>
          <ac:graphicFrameMkLst>
            <pc:docMk/>
            <pc:sldMk cId="1139602677" sldId="266"/>
            <ac:graphicFrameMk id="23" creationId="{DEB53C0B-5885-D328-D058-67D62711AEE9}"/>
          </ac:graphicFrameMkLst>
        </pc:graphicFrameChg>
      </pc:sldChg>
      <pc:sldChg chg="addSp delSp modSp add mod">
        <pc:chgData name="Dean Storry" userId="abe117d9-5229-4ee1-8b2e-a3566abbae52" providerId="ADAL" clId="{3C71D117-9338-447E-9F5F-6115D3883328}" dt="2026-09-02T13:42:28.813" v="387" actId="20577"/>
        <pc:sldMkLst>
          <pc:docMk/>
          <pc:sldMk cId="3453286077" sldId="267"/>
        </pc:sldMkLst>
        <pc:spChg chg="mod">
          <ac:chgData name="Dean Storry" userId="abe117d9-5229-4ee1-8b2e-a3566abbae52" providerId="ADAL" clId="{3C71D117-9338-447E-9F5F-6115D3883328}" dt="2026-09-02T13:42:28.813" v="387" actId="20577"/>
          <ac:spMkLst>
            <pc:docMk/>
            <pc:sldMk cId="3453286077" sldId="267"/>
            <ac:spMk id="17" creationId="{CBCDD20A-C2ED-8A87-BD9C-CC32A3D486E0}"/>
          </ac:spMkLst>
        </pc:spChg>
        <pc:graphicFrameChg chg="del">
          <ac:chgData name="Dean Storry" userId="abe117d9-5229-4ee1-8b2e-a3566abbae52" providerId="ADAL" clId="{3C71D117-9338-447E-9F5F-6115D3883328}" dt="2026-09-02T13:38:54.554" v="320" actId="478"/>
          <ac:graphicFrameMkLst>
            <pc:docMk/>
            <pc:sldMk cId="3453286077" sldId="267"/>
            <ac:graphicFrameMk id="7" creationId="{0BEF4EBC-8C4F-4CE2-1756-733BC9612644}"/>
          </ac:graphicFrameMkLst>
        </pc:graphicFrameChg>
        <pc:graphicFrameChg chg="add del mod modGraphic">
          <ac:chgData name="Dean Storry" userId="abe117d9-5229-4ee1-8b2e-a3566abbae52" providerId="ADAL" clId="{3C71D117-9338-447E-9F5F-6115D3883328}" dt="2026-09-02T13:42:08.909" v="359" actId="478"/>
          <ac:graphicFrameMkLst>
            <pc:docMk/>
            <pc:sldMk cId="3453286077" sldId="267"/>
            <ac:graphicFrameMk id="9" creationId="{9D89AADA-56C3-40E8-3177-DDF4996AA687}"/>
          </ac:graphicFrameMkLst>
        </pc:graphicFrameChg>
        <pc:graphicFrameChg chg="del">
          <ac:chgData name="Dean Storry" userId="abe117d9-5229-4ee1-8b2e-a3566abbae52" providerId="ADAL" clId="{3C71D117-9338-447E-9F5F-6115D3883328}" dt="2026-09-02T13:38:56.701" v="321" actId="478"/>
          <ac:graphicFrameMkLst>
            <pc:docMk/>
            <pc:sldMk cId="3453286077" sldId="267"/>
            <ac:graphicFrameMk id="21" creationId="{FAE5E301-9932-FE59-8212-2EFBC27877EE}"/>
          </ac:graphicFrameMkLst>
        </pc:graphicFrameChg>
        <pc:picChg chg="add mod">
          <ac:chgData name="Dean Storry" userId="abe117d9-5229-4ee1-8b2e-a3566abbae52" providerId="ADAL" clId="{3C71D117-9338-447E-9F5F-6115D3883328}" dt="2026-09-02T13:42:17.269" v="361" actId="1076"/>
          <ac:picMkLst>
            <pc:docMk/>
            <pc:sldMk cId="3453286077" sldId="267"/>
            <ac:picMk id="18" creationId="{C1466921-E59F-3BA9-9574-FF8929DB714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9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01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74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529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123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773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223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638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977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354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373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D1D1F-9586-47E1-B8E6-C86134BA80B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9F7A6-9CE2-4E72-90A8-2F9F9686F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044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13" Type="http://schemas.openxmlformats.org/officeDocument/2006/relationships/image" Target="../media/image24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2.png"/><Relationship Id="rId5" Type="http://schemas.openxmlformats.org/officeDocument/2006/relationships/image" Target="../media/image17.jpeg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13" Type="http://schemas.openxmlformats.org/officeDocument/2006/relationships/image" Target="../media/image24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2.png"/><Relationship Id="rId5" Type="http://schemas.openxmlformats.org/officeDocument/2006/relationships/image" Target="../media/image17.jpe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F5B3C3-8204-6054-B538-3879FD4D3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C9CCD73F-E053-A328-CBEE-48A064EE69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3E117C7-92B0-872D-9CD2-A6E1EBA64033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A56AA1-71E6-6E16-551C-265D5DD3370B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SEASONAL KITCHEN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2C503AE-6297-64BA-ABDF-75E6182B2A61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41F886DC-4812-7BB2-6969-0E8BC333A6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7E9F007-4C13-EE57-88BD-31A96B99F6B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9FD14E0-F191-F159-269C-6CCEC08E07BE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3E2DB4-4EE9-EF45-6552-F8361EFF6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699385"/>
              </p:ext>
            </p:extLst>
          </p:nvPr>
        </p:nvGraphicFramePr>
        <p:xfrm>
          <a:off x="605975" y="987771"/>
          <a:ext cx="4625266" cy="73676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MENU ITEM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61992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Meal Deal, Main Meal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391935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Meal Deal Main Drink or Cake          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£2.66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Meal Deal  Main Meal Cake &amp;Drink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£3.05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Wrap Shack Meal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  <a:tr h="523783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Wrap shack Meal Drink or 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£2.66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97887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Wrap Shack Meal Drink &amp; 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£3.05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  <a:tr h="435006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Pizza &amp; Wedges Meal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267635"/>
                  </a:ext>
                </a:extLst>
              </a:tr>
              <a:tr h="585926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Pizza &amp; Wedges Meal Dink or 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£2.66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9701536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Pizza &amp; Wedges meal Drink &amp; 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£3.05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343089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Pasta Pot Pasta &amp; Sauce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92636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Pasta Pot Drink or 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£2.66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178137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Pasta Pot Drink &amp;Cake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£3.05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607851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B3CBC4B-CB59-7DBA-9D98-7332F6B9CCFD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856B2B-9913-223A-78BC-4415F7A5F10E}"/>
              </a:ext>
            </a:extLst>
          </p:cNvPr>
          <p:cNvSpPr txBox="1"/>
          <p:nvPr/>
        </p:nvSpPr>
        <p:spPr>
          <a:xfrm>
            <a:off x="5429842" y="4056443"/>
            <a:ext cx="16894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Wraps with a choice of fillings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7AC2A30-F711-BE64-BE29-0F79E0EF7897}"/>
              </a:ext>
            </a:extLst>
          </p:cNvPr>
          <p:cNvSpPr txBox="1"/>
          <p:nvPr/>
        </p:nvSpPr>
        <p:spPr>
          <a:xfrm>
            <a:off x="5529498" y="2856114"/>
            <a:ext cx="14247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SNACK SHACK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8F54F9-DDDC-8E3B-53D5-666D7818F226}"/>
              </a:ext>
            </a:extLst>
          </p:cNvPr>
          <p:cNvSpPr txBox="1"/>
          <p:nvPr/>
        </p:nvSpPr>
        <p:spPr>
          <a:xfrm>
            <a:off x="1888692" y="498532"/>
            <a:ext cx="37822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Main Counter Tariff</a:t>
            </a:r>
            <a:endParaRPr lang="en-GB" sz="1600" dirty="0">
              <a:solidFill>
                <a:srgbClr val="E5B7BA"/>
              </a:solidFill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64851DE1-9AA4-A4B5-D91A-FF12241897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69E68F-8991-E5D7-F5AC-3B56B8BD9E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2955" y="467602"/>
            <a:ext cx="1264495" cy="125654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0D82880-13ED-ADC5-F319-3E6B59650918}"/>
              </a:ext>
            </a:extLst>
          </p:cNvPr>
          <p:cNvSpPr txBox="1"/>
          <p:nvPr/>
        </p:nvSpPr>
        <p:spPr>
          <a:xfrm>
            <a:off x="4386153" y="558471"/>
            <a:ext cx="377686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September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  <a:p>
            <a:pPr algn="ctr"/>
            <a:endParaRPr lang="en-GB" sz="10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1C43B05-1E4C-B465-F019-5DE0F6979C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3771612-9A1B-7B05-55F5-0A3CAEDEF8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5BD45D2-FE60-D6D1-FD60-71CD6B1A25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DF97F71-C165-54C1-6D4B-30308D4A74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EA63D47D-E523-5CF4-29E0-E69FB41FD93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BB20297-CAFB-EDD3-A385-2F8669CC268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9A822F7-A604-BFE6-7579-EC98393513A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92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F8BC7F-3E6E-44D1-733D-CC7140CA9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9597140A-8A10-84D9-294A-D45A68142F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DDEECAE-10AD-42E9-2B17-73BA95E45BF8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317628-AA61-4EB0-8BDD-3DD73DA2088F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SEASONAL KITCHEN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6CAFFD6-140F-FCD5-3A87-844A47FA1C79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792CEB9C-C464-B748-06CA-76D8A53D8E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471CF1F-D190-81AF-36DB-B9B762879A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C398AD9-F88D-EA14-9B9E-81F90EA04EC1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2B071ED-99E6-C602-DA0B-A27140B99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268278"/>
              </p:ext>
            </p:extLst>
          </p:nvPr>
        </p:nvGraphicFramePr>
        <p:xfrm>
          <a:off x="605975" y="987771"/>
          <a:ext cx="4625266" cy="73890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Morning Break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6199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Toast x 1 or x 2 Slices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35p/60p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391935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Hash Brown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55p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Breakfast Wrap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Cheese Toastie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£1.50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  <a:tr h="523783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Pain au Choc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97887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Half Bacon or Sausage Baguette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£1.45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  <a:tr h="4350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Bagel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267635"/>
                  </a:ext>
                </a:extLst>
              </a:tr>
              <a:tr h="58592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Sweet Waffle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£1.10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9701536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Sausage Roll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£1.70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343089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Break Pizza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£1.35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92636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Fruit Pot/Yoghurt pot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</a:t>
                      </a:r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1.00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178137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Tater Tots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</a:t>
                      </a:r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1.00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607851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Croissant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658604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FEC5A13-9BF1-FE28-0B78-EB16F561A24A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0FA8F6-793E-5089-9534-FC7EE37EA815}"/>
              </a:ext>
            </a:extLst>
          </p:cNvPr>
          <p:cNvSpPr txBox="1"/>
          <p:nvPr/>
        </p:nvSpPr>
        <p:spPr>
          <a:xfrm>
            <a:off x="5429842" y="4056443"/>
            <a:ext cx="168949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Jacket Potatoes </a:t>
            </a:r>
          </a:p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 Fresh Salads </a:t>
            </a:r>
            <a:b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endParaRPr lang="en-GB" sz="1100" i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Sandwiches</a:t>
            </a: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&amp; </a:t>
            </a: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&amp; Baguettes 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Selection of meat, </a:t>
            </a:r>
            <a:b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fish &amp; vegetarian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Paninis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F2CE23-602C-E6CD-1683-136DF73A31BD}"/>
              </a:ext>
            </a:extLst>
          </p:cNvPr>
          <p:cNvSpPr txBox="1"/>
          <p:nvPr/>
        </p:nvSpPr>
        <p:spPr>
          <a:xfrm>
            <a:off x="5529498" y="2856114"/>
            <a:ext cx="1424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Station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1875A99-9799-0BC4-9650-6A4B2A1E2F64}"/>
              </a:ext>
            </a:extLst>
          </p:cNvPr>
          <p:cNvSpPr txBox="1"/>
          <p:nvPr/>
        </p:nvSpPr>
        <p:spPr>
          <a:xfrm>
            <a:off x="1888692" y="498532"/>
            <a:ext cx="37822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Main Counter Tariff</a:t>
            </a:r>
            <a:endParaRPr lang="en-GB" sz="1600" dirty="0">
              <a:solidFill>
                <a:srgbClr val="E5B7BA"/>
              </a:solidFill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EDDBEEB7-8BD0-2DD2-B681-7A82838C44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9720D3-4CD3-EBF9-789B-BA46E92954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4645" y="736214"/>
            <a:ext cx="969348" cy="96325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7BD954-1E4F-1CD6-E399-D0BF0B5D2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3835" y="1768423"/>
            <a:ext cx="1164772" cy="911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B4BEBDF-51D1-B1E9-E1B9-1636C5A731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EE37728-B61C-3EA0-2EFF-2D773006AEE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8ED2C0A-87C3-839A-A37F-8AA166B8C4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4EC99A4-90E3-A92D-1E8D-168D58960AB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C2F2DB26-E470-CCA9-2F27-8F641B31B86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5AE22F5-0322-3248-8FE4-63A8D93EC9D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ACC51CA-094A-9CD0-E4D2-77031ADC993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11D3122-0DE7-FC75-7F3C-9026C37001BA}"/>
              </a:ext>
            </a:extLst>
          </p:cNvPr>
          <p:cNvSpPr txBox="1"/>
          <p:nvPr/>
        </p:nvSpPr>
        <p:spPr>
          <a:xfrm>
            <a:off x="5582241" y="3986338"/>
            <a:ext cx="51280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0009FEA-E150-D2ED-0152-D06F81ED4500}"/>
              </a:ext>
            </a:extLst>
          </p:cNvPr>
          <p:cNvSpPr txBox="1"/>
          <p:nvPr/>
        </p:nvSpPr>
        <p:spPr>
          <a:xfrm>
            <a:off x="3608177" y="838254"/>
            <a:ext cx="535405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66453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79A7A4-AE20-9864-575B-682944495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582C02C3-19C4-F499-6F12-20CFD8555D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5B0751-2C92-E025-7072-40927048CD11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D64D76-AA68-FA1D-16A2-6CF17AAB6060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SEASONAL KITCHEN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C9592E-EACE-08CA-D335-454531CE8A00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B2F7D59F-9847-499E-CE4D-729639421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EB4D0067-D082-CE08-0541-8F9CFF0E1E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C4298CE-E04A-E498-39A0-CB7F773BEC15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CBAA68C-E1A7-7079-C1BE-D9E7F21D9F6C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3FF378-512D-C1A1-DB6B-1E5099D94295}"/>
              </a:ext>
            </a:extLst>
          </p:cNvPr>
          <p:cNvSpPr txBox="1"/>
          <p:nvPr/>
        </p:nvSpPr>
        <p:spPr>
          <a:xfrm>
            <a:off x="5429842" y="4056443"/>
            <a:ext cx="168949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Jacket Potatoes </a:t>
            </a:r>
          </a:p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 Fresh Salads </a:t>
            </a:r>
            <a:b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endParaRPr lang="en-GB" sz="1100" i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Sandwiches</a:t>
            </a: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&amp; </a:t>
            </a: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&amp; Baguettes 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Selection of meat, </a:t>
            </a:r>
            <a:b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fish &amp; vegetarian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Paninis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2D798C-E414-92B3-9728-A8070DE5CF17}"/>
              </a:ext>
            </a:extLst>
          </p:cNvPr>
          <p:cNvSpPr txBox="1"/>
          <p:nvPr/>
        </p:nvSpPr>
        <p:spPr>
          <a:xfrm>
            <a:off x="5529498" y="2856114"/>
            <a:ext cx="1424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Station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7210E7-CD90-F206-A6F4-C0271D9E89A5}"/>
              </a:ext>
            </a:extLst>
          </p:cNvPr>
          <p:cNvSpPr txBox="1"/>
          <p:nvPr/>
        </p:nvSpPr>
        <p:spPr>
          <a:xfrm>
            <a:off x="1888692" y="498532"/>
            <a:ext cx="37822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6</a:t>
            </a:r>
            <a:r>
              <a:rPr lang="en-US" sz="1600" spc="300" baseline="300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th</a:t>
            </a:r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Form Break Tariff</a:t>
            </a:r>
            <a:endParaRPr lang="en-GB" sz="1600" dirty="0">
              <a:solidFill>
                <a:srgbClr val="E5B7BA"/>
              </a:solidFill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DBD3AA88-2FBD-06BD-A5B7-2E6FBE2C78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6ED36F-DB1C-3480-C839-30C776BF64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4645" y="736214"/>
            <a:ext cx="969348" cy="9632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C511AD9-6AAC-FA4F-6A60-61FBBD1B8F0A}"/>
              </a:ext>
            </a:extLst>
          </p:cNvPr>
          <p:cNvSpPr txBox="1"/>
          <p:nvPr/>
        </p:nvSpPr>
        <p:spPr>
          <a:xfrm>
            <a:off x="4396769" y="847181"/>
            <a:ext cx="3776868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  <a:p>
            <a:pPr algn="ctr"/>
            <a:endParaRPr lang="en-GB" sz="10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D22A804-01D1-CE22-A358-9A92F7ADC4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3835" y="1768423"/>
            <a:ext cx="1164772" cy="911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E0A332F-1817-EBA8-FEFE-62C46650E1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1C825D3-A341-A04B-32AB-C1CB378C17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2E4CB78-FF58-AF4B-F030-34AAC40C7CC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0AB5103-8B89-0025-8C62-B13837FAC5B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6D485D39-6C83-1421-DF32-015A383FC35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F2D37C4-AE0F-CEA9-6D90-D64D91CC098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D35BB44-46A5-76C4-C07D-8F91433165D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FC3758-783E-9153-947E-D2B8F6F18499}"/>
              </a:ext>
            </a:extLst>
          </p:cNvPr>
          <p:cNvSpPr txBox="1"/>
          <p:nvPr/>
        </p:nvSpPr>
        <p:spPr>
          <a:xfrm>
            <a:off x="5582242" y="4208843"/>
            <a:ext cx="16894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DEF2DDA-8D51-6326-2184-882CCC650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616766"/>
              </p:ext>
            </p:extLst>
          </p:nvPr>
        </p:nvGraphicFramePr>
        <p:xfrm>
          <a:off x="454019" y="900797"/>
          <a:ext cx="4625266" cy="73890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Morning Break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6199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Toast x 1 or x 2 Slices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35p/60p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391935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Hash Brown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55p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Breakfast Wrap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Cheese Toastie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£1.50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  <a:tr h="523783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Pain au Choc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97887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Half Bacon or Sausage Baguette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£1.45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  <a:tr h="4350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Bagel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267635"/>
                  </a:ext>
                </a:extLst>
              </a:tr>
              <a:tr h="58592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Sweet Waffle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£1.10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9701536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Sausage Roll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£1.70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343089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Break Pizza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£1.35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92636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Fruit Pot/Yoghurt pot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</a:t>
                      </a:r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1.00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178137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Tater Tots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</a:t>
                      </a:r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1.00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607851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Croissant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6586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759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1A8929-7DDF-65CC-863A-AA5DEBE231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3990BBB9-6C63-9E1D-974F-9E7BF97791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39B540B-02C5-7BD7-8453-B18436D9FF32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84812B-D55F-18ED-6104-82D4A0EE9911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SEASONAL KITCHEN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2E7ECBE-E9DE-2EFE-3035-B785E781C6EA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0E4DAB60-0529-239D-B315-4BB6322BD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435E27C-7F0E-FAAD-A96B-306E880EDD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AFCE9E4-605B-A459-C11A-66C89D00A123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206BEA7-28B0-92F8-2F07-B344D36FAF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203778"/>
              </p:ext>
            </p:extLst>
          </p:nvPr>
        </p:nvGraphicFramePr>
        <p:xfrm>
          <a:off x="583540" y="2202384"/>
          <a:ext cx="4625266" cy="4039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MENU ITEM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6199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Still Water 330ml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80p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391935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Still Water 500 ml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Large flavoured Water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Radnor Fizz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  <a:tr h="523783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Fruit Juice Carton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£1.30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97887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Milk Shake Carton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Slushie</a:t>
                      </a:r>
                      <a:endParaRPr lang="en-GB" sz="1800" b="1" i="0" kern="1200" dirty="0">
                        <a:solidFill>
                          <a:srgbClr val="26173D"/>
                        </a:solidFill>
                        <a:latin typeface="Arial" panose="020B0604020202020204" pitchFamily="34" charset="0"/>
                        <a:ea typeface="Open Sans" pitchFamily="2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£1.30</a:t>
                      </a:r>
                      <a:endParaRPr lang="en-GB" sz="1600" b="1" i="0" kern="1200" dirty="0">
                        <a:solidFill>
                          <a:srgbClr val="26173D"/>
                        </a:solidFill>
                        <a:latin typeface="Arial" panose="020B0604020202020204" pitchFamily="34" charset="0"/>
                        <a:ea typeface="Open Sans" pitchFamily="2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167550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986C498-1B10-CB15-44EF-D71BCB841D61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BD7793-DFDF-5EB2-B6FE-B4A3E0757899}"/>
              </a:ext>
            </a:extLst>
          </p:cNvPr>
          <p:cNvSpPr txBox="1"/>
          <p:nvPr/>
        </p:nvSpPr>
        <p:spPr>
          <a:xfrm>
            <a:off x="5529498" y="2856114"/>
            <a:ext cx="1424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Station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3C0414C-5314-624B-2B19-AD3156FCED0A}"/>
              </a:ext>
            </a:extLst>
          </p:cNvPr>
          <p:cNvSpPr txBox="1"/>
          <p:nvPr/>
        </p:nvSpPr>
        <p:spPr>
          <a:xfrm>
            <a:off x="1888692" y="498532"/>
            <a:ext cx="37822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Drinks Tariff</a:t>
            </a:r>
            <a:endParaRPr lang="en-GB" sz="1600" dirty="0">
              <a:solidFill>
                <a:srgbClr val="E5B7BA"/>
              </a:solidFill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E7CE4360-C4D3-5B62-F0AE-793FF67AD8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15BBDD-5FA3-FCB9-3723-8D8481267C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4645" y="736214"/>
            <a:ext cx="969348" cy="9632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AB0EE6D-E127-79C9-2C08-00F6BAA8E65C}"/>
              </a:ext>
            </a:extLst>
          </p:cNvPr>
          <p:cNvSpPr txBox="1"/>
          <p:nvPr/>
        </p:nvSpPr>
        <p:spPr>
          <a:xfrm>
            <a:off x="4396769" y="847181"/>
            <a:ext cx="3776868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  <a:p>
            <a:pPr algn="ctr"/>
            <a:endParaRPr lang="en-GB" sz="10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0DF5F9C-2C4E-9042-35EA-B26753C831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3835" y="1768423"/>
            <a:ext cx="1164772" cy="911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0C1E6B1-7950-A5C0-9AE3-B7493381E6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E1135B0-7084-3038-3703-01B58FEBF9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7FEE91B-2AE7-FA2D-9B33-31B287C89F0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FDF40F6-B813-C27E-65E6-6EBBC6F4CDE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DFF74A91-3CE6-AAF1-5A07-3EEF349DB4C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7E2B6FE-B4FE-6880-DBC8-5A42F943881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A3B2E4A-8AA8-1073-59B9-368B3AFDDBF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CA426B4-DC98-3DAC-4DFE-5324481FC175}"/>
              </a:ext>
            </a:extLst>
          </p:cNvPr>
          <p:cNvSpPr txBox="1"/>
          <p:nvPr/>
        </p:nvSpPr>
        <p:spPr>
          <a:xfrm>
            <a:off x="5411476" y="4071977"/>
            <a:ext cx="168949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Jacket Potatoes </a:t>
            </a:r>
          </a:p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 Fresh Salads </a:t>
            </a:r>
            <a:b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endParaRPr lang="en-GB" sz="1100" i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Sandwiches</a:t>
            </a: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&amp; </a:t>
            </a: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&amp; Baguettes 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Selection of meat, </a:t>
            </a:r>
            <a:b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fish &amp; vegetarian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Paninis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446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50A05C-9D28-7B04-77C1-00C28317B9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FB2EEF00-AA66-21F8-2F44-B16ADDB205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BFF70D1-B7B8-308B-3897-7BCC9AB85522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782108-323C-50BF-8B47-0927C718C857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SEASONAL KITCHEN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3A3AF7-EA7C-6810-5F73-9E59AECB2D9F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9585B1BA-E1AE-FDF8-54DE-9A081655C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A74DABE4-9D76-1709-000D-3EF03E0172A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CF72123-8BA5-FF9C-7520-748B2D1FDCD7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087C575-2F9E-57DD-82BA-A6869584B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93685"/>
              </p:ext>
            </p:extLst>
          </p:nvPr>
        </p:nvGraphicFramePr>
        <p:xfrm>
          <a:off x="578894" y="1484686"/>
          <a:ext cx="4625266" cy="56253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MENU ITEM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6199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Sandwiches From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£1.80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391935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Wrap’s From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£2.20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Meat Panini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£2.20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Vegetarian Panini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  <a:tr h="523783">
                <a:tc>
                  <a:txBody>
                    <a:bodyPr/>
                    <a:lstStyle/>
                    <a:p>
                      <a:pPr algn="ctr"/>
                      <a:endParaRPr lang="en-GB" sz="1800" b="1" i="0" kern="1200" dirty="0">
                        <a:solidFill>
                          <a:srgbClr val="26173D"/>
                        </a:solidFill>
                        <a:latin typeface="Arial" panose="020B0604020202020204" pitchFamily="34" charset="0"/>
                        <a:ea typeface="Open Sans" pitchFamily="2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524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i="0" kern="1200" dirty="0">
                        <a:solidFill>
                          <a:srgbClr val="26173D"/>
                        </a:solidFill>
                        <a:latin typeface="Arial" panose="020B0604020202020204" pitchFamily="34" charset="0"/>
                        <a:ea typeface="Open Sans" pitchFamily="2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52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97887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kern="12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Sides/Extras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i="0" kern="1200" dirty="0">
                        <a:solidFill>
                          <a:srgbClr val="26173D"/>
                        </a:solidFill>
                        <a:latin typeface="Arial" panose="020B0604020202020204" pitchFamily="34" charset="0"/>
                        <a:ea typeface="Open Sans" pitchFamily="2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  <a:tr h="4350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Chips/Potatoes/Pasta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267635"/>
                  </a:ext>
                </a:extLst>
              </a:tr>
              <a:tr h="58592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Baked Beans/Vegetables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60p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9701536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Gravy 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30p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343089"/>
                  </a:ext>
                </a:extLst>
              </a:tr>
              <a:tr h="55891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Curry Sauce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50p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92636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4B23757-345A-DD22-D68E-E172A9CEC540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4263C08-7CB9-1635-EE17-FAF66B21EFFB}"/>
              </a:ext>
            </a:extLst>
          </p:cNvPr>
          <p:cNvSpPr txBox="1"/>
          <p:nvPr/>
        </p:nvSpPr>
        <p:spPr>
          <a:xfrm>
            <a:off x="5429842" y="4056443"/>
            <a:ext cx="168949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Jacket Potatoes </a:t>
            </a:r>
          </a:p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 Fresh Salads </a:t>
            </a:r>
            <a:b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endParaRPr lang="en-GB" sz="1100" i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Sandwiches</a:t>
            </a: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&amp; </a:t>
            </a: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&amp; Baguettes 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Selection of meat, </a:t>
            </a:r>
            <a:b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fish &amp; vegetarian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Paninis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E02FFB1-6DE8-B5FA-11E4-FD119EFA2409}"/>
              </a:ext>
            </a:extLst>
          </p:cNvPr>
          <p:cNvSpPr txBox="1"/>
          <p:nvPr/>
        </p:nvSpPr>
        <p:spPr>
          <a:xfrm>
            <a:off x="5529498" y="2856114"/>
            <a:ext cx="1424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Station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55FDB24-97B2-3D11-5CD8-FC5D084903C3}"/>
              </a:ext>
            </a:extLst>
          </p:cNvPr>
          <p:cNvSpPr txBox="1"/>
          <p:nvPr/>
        </p:nvSpPr>
        <p:spPr>
          <a:xfrm>
            <a:off x="1888692" y="498532"/>
            <a:ext cx="37822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 Tariff</a:t>
            </a:r>
            <a:endParaRPr lang="en-GB" sz="1600" dirty="0">
              <a:solidFill>
                <a:srgbClr val="E5B7BA"/>
              </a:solidFill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DF0A2F5D-FA91-8B46-A5C7-77C9ABA2E4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516309-B9C8-0929-3FE8-557477E459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4645" y="736214"/>
            <a:ext cx="969348" cy="9632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592936-E2FB-5141-396C-61EB2FC976A8}"/>
              </a:ext>
            </a:extLst>
          </p:cNvPr>
          <p:cNvSpPr txBox="1"/>
          <p:nvPr/>
        </p:nvSpPr>
        <p:spPr>
          <a:xfrm>
            <a:off x="4396769" y="847181"/>
            <a:ext cx="3776868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  <a:p>
            <a:pPr algn="ctr"/>
            <a:endParaRPr lang="en-GB" sz="10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A8CDA7D-2709-AB2C-50D9-733DCB5BA3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3835" y="1768423"/>
            <a:ext cx="1164772" cy="911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504DDFE-D577-A7EE-9EC7-2A27E52259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5C1F851-3A36-9529-661B-746AEACAFB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C29E84B-A158-9141-08F2-18DC4E97929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403CD1E-A5FB-9BF9-3093-694107B4CB4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0B6C4CE3-70E6-067C-F0A4-07CA3B19331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938BA38-BA84-18F2-C257-0D64C2640B7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6B21C98-D54A-F3F6-C454-C196EF8BD94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282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1828A-FA1D-152D-3D05-F7728840C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0F8EC38F-2FFA-852D-18C5-3008F874D6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CE81341-3836-5372-0DEF-1B70477EF510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250062-C59F-2684-E20C-0D5C7CCA228F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SEASONAL KITCHEN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B58606E-E82E-0EBA-C451-F21E8ACD4915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094464C2-E4A5-DD88-1A8C-77340AF996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B0BA123-3131-F69F-02EA-70727909A15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3539FD2-7AF0-E58A-47CB-D154E0415EC5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246615D-CC70-3FBF-D968-79E0D22B24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43688"/>
              </p:ext>
            </p:extLst>
          </p:nvPr>
        </p:nvGraphicFramePr>
        <p:xfrm>
          <a:off x="590530" y="1466484"/>
          <a:ext cx="4625266" cy="3486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MENU ITEM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6199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Cookie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£1.15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391935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Mini Biscuits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55p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Homemade Tray Bake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£1.15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Muffin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£1.15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  <a:tr h="523783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Cake of the Day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£1.50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97887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Popcorn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£1.25</a:t>
                      </a:r>
                      <a:endParaRPr lang="en-GB" sz="1600" b="1" i="0" kern="1200" dirty="0">
                        <a:solidFill>
                          <a:srgbClr val="26173D"/>
                        </a:solidFill>
                        <a:latin typeface="Arial" panose="020B0604020202020204" pitchFamily="34" charset="0"/>
                        <a:ea typeface="Open Sans" pitchFamily="2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8C343E9-5814-4948-B58F-9330CA2E7FF0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6C7F74-98D2-74B4-0419-B7099C5AA010}"/>
              </a:ext>
            </a:extLst>
          </p:cNvPr>
          <p:cNvSpPr txBox="1"/>
          <p:nvPr/>
        </p:nvSpPr>
        <p:spPr>
          <a:xfrm>
            <a:off x="5529498" y="2856114"/>
            <a:ext cx="1424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Station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01C5C20-5FCB-9CC3-0113-FF9165879FDE}"/>
              </a:ext>
            </a:extLst>
          </p:cNvPr>
          <p:cNvSpPr txBox="1"/>
          <p:nvPr/>
        </p:nvSpPr>
        <p:spPr>
          <a:xfrm>
            <a:off x="1888692" y="498532"/>
            <a:ext cx="37822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Cakes and Bakes</a:t>
            </a:r>
            <a:endParaRPr lang="en-GB" sz="1600" dirty="0">
              <a:solidFill>
                <a:srgbClr val="E5B7BA"/>
              </a:solidFill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97E172F5-548D-979D-7E2B-C7484F4AE4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C21B6C-E9A2-1B5A-C4F2-6BDFE9A614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4645" y="736214"/>
            <a:ext cx="969348" cy="9632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3D68D5C-D8F5-D629-78EB-D1DFB6D2B6A9}"/>
              </a:ext>
            </a:extLst>
          </p:cNvPr>
          <p:cNvSpPr txBox="1"/>
          <p:nvPr/>
        </p:nvSpPr>
        <p:spPr>
          <a:xfrm>
            <a:off x="4396769" y="847181"/>
            <a:ext cx="3776868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  <a:p>
            <a:pPr algn="ctr"/>
            <a:endParaRPr lang="en-GB" sz="10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A2E978-3660-09B1-3D13-037B652604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3835" y="1768423"/>
            <a:ext cx="1164772" cy="911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5A4031-38FA-92BD-C1FD-718F53FE92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64CD4EB-362D-2C6A-B707-9154BBCDEA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249388D-A798-7119-2EF4-842483CC87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72F96B-05B6-7592-416B-C3FD55D1C00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25FA66FD-7E61-2E6A-CAC8-B358A06F945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CF7984F-E971-E50C-1ED8-2D4B7CB950D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089EA9D-D1BE-DE5E-4A10-5F34F353316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DB80AD0-68E0-9D99-B6BB-C20E2E75D4D7}"/>
              </a:ext>
            </a:extLst>
          </p:cNvPr>
          <p:cNvSpPr txBox="1"/>
          <p:nvPr/>
        </p:nvSpPr>
        <p:spPr>
          <a:xfrm>
            <a:off x="5393200" y="4227249"/>
            <a:ext cx="168949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Jacket Potatoes </a:t>
            </a:r>
          </a:p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 Fresh Salads </a:t>
            </a:r>
            <a:b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endParaRPr lang="en-GB" sz="1100" i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Sandwiches</a:t>
            </a: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&amp; </a:t>
            </a: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&amp; Baguettes 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Selection of meat, </a:t>
            </a:r>
            <a:b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fish &amp; vegetarian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Paninis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51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AA50AA-DFA2-E9FA-DB51-23651EC0B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B2B41A75-6BC8-6456-3C6A-564DB20E1E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D8A7103-BA71-BC21-9B52-D2F35F87DEC2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0B09A5-3340-334E-DDA0-EE6A6897A285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SNACK SHACK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B393B73-3FFB-ED67-9BD8-4A9D16D64A89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C13466A3-6948-988F-F2CB-763DA7AA43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BFB0E6C6-5E34-0BDF-1CDE-72C932E0839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DB7D52E-EF1E-0FF9-EFBA-5E757C350797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9D70140-93A3-68E7-B45C-2A82477C42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45594"/>
              </p:ext>
            </p:extLst>
          </p:nvPr>
        </p:nvGraphicFramePr>
        <p:xfrm>
          <a:off x="452116" y="3430243"/>
          <a:ext cx="4625266" cy="24745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MENU ITEM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6199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Cookie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£1.15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391935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Mini Biscuits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55p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Homemade Tray Bake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£1.15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Popcorn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£1.25</a:t>
                      </a:r>
                      <a:endParaRPr lang="en-GB" sz="1600" b="1" i="0" kern="1200" dirty="0">
                        <a:solidFill>
                          <a:srgbClr val="26173D"/>
                        </a:solidFill>
                        <a:latin typeface="Arial" panose="020B0604020202020204" pitchFamily="34" charset="0"/>
                        <a:ea typeface="Open Sans" pitchFamily="2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9F6F5F1-5374-7B52-0CEA-285F3128CBBC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4A9859-90F0-EB25-534F-D87A6C541CF1}"/>
              </a:ext>
            </a:extLst>
          </p:cNvPr>
          <p:cNvSpPr txBox="1"/>
          <p:nvPr/>
        </p:nvSpPr>
        <p:spPr>
          <a:xfrm>
            <a:off x="5529498" y="2856114"/>
            <a:ext cx="1424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Station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AE0F24E5-49F1-15F8-90B9-F29DCA81E7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3803174-5D6A-3070-0266-87B4D32B3C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4645" y="736214"/>
            <a:ext cx="969348" cy="9632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005FF29-C4AB-54A2-F085-B4678A591CED}"/>
              </a:ext>
            </a:extLst>
          </p:cNvPr>
          <p:cNvSpPr txBox="1"/>
          <p:nvPr/>
        </p:nvSpPr>
        <p:spPr>
          <a:xfrm>
            <a:off x="4396769" y="847181"/>
            <a:ext cx="3776868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  <a:p>
            <a:pPr algn="ctr"/>
            <a:endParaRPr lang="en-GB" sz="10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A38F2EA-A90E-4F79-B834-43DF284C7D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3835" y="1768423"/>
            <a:ext cx="1164772" cy="911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8076803-5539-0EA8-D0AF-8EB10E394B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9F94C75-F9E9-F2A9-5576-F68C3A02D8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2FCD9F9-8E18-CFB3-0372-E2DEE165F80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17E75EE-2277-512E-3FCB-55584837BA8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6546C9C6-538D-D9FC-BE0D-53A3A0044A3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39AA816-2694-DFF0-DC19-CB9FD3035EF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D4BF0C4-8C2E-389C-BA07-843E0B4BE2C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21ADCE2-874B-8782-09EB-E695FFBD94E8}"/>
              </a:ext>
            </a:extLst>
          </p:cNvPr>
          <p:cNvSpPr txBox="1"/>
          <p:nvPr/>
        </p:nvSpPr>
        <p:spPr>
          <a:xfrm>
            <a:off x="5393200" y="4227249"/>
            <a:ext cx="168949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Jacket Potatoes </a:t>
            </a:r>
          </a:p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 Fresh Salads </a:t>
            </a:r>
            <a:b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endParaRPr lang="en-GB" sz="1100" i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Sandwiches</a:t>
            </a: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&amp; </a:t>
            </a: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&amp; Baguettes 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Selection of meat, </a:t>
            </a:r>
            <a:b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fish &amp; vegetarian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Paninis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39D1A7C-060C-3408-7B42-9EA744555484}"/>
              </a:ext>
            </a:extLst>
          </p:cNvPr>
          <p:cNvSpPr txBox="1"/>
          <p:nvPr/>
        </p:nvSpPr>
        <p:spPr>
          <a:xfrm>
            <a:off x="1737477" y="470292"/>
            <a:ext cx="40847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Tariff</a:t>
            </a:r>
            <a:endParaRPr lang="en-GB" sz="1600" dirty="0">
              <a:solidFill>
                <a:srgbClr val="E5B7BA"/>
              </a:solidFill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F2365A9-E490-1208-6A6E-185771C84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4084752"/>
              </p:ext>
            </p:extLst>
          </p:nvPr>
        </p:nvGraphicFramePr>
        <p:xfrm>
          <a:off x="452116" y="6187935"/>
          <a:ext cx="4625266" cy="19477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MENU ITEM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51490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Still Water 500 ml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14687"/>
                  </a:ext>
                </a:extLst>
              </a:tr>
              <a:tr h="479394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Large flavoured Water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868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Radnor Fizz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£1.05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EB53C0B-5885-D328-D058-67D62711A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4710"/>
              </p:ext>
            </p:extLst>
          </p:nvPr>
        </p:nvGraphicFramePr>
        <p:xfrm>
          <a:off x="452115" y="1048643"/>
          <a:ext cx="4625266" cy="22335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004">
                  <a:extLst>
                    <a:ext uri="{9D8B030D-6E8A-4147-A177-3AD203B41FA5}">
                      <a16:colId xmlns:a16="http://schemas.microsoft.com/office/drawing/2014/main" val="4175845806"/>
                    </a:ext>
                  </a:extLst>
                </a:gridCol>
                <a:gridCol w="1287262">
                  <a:extLst>
                    <a:ext uri="{9D8B030D-6E8A-4147-A177-3AD203B41FA5}">
                      <a16:colId xmlns:a16="http://schemas.microsoft.com/office/drawing/2014/main" val="3117463033"/>
                    </a:ext>
                  </a:extLst>
                </a:gridCol>
              </a:tblGrid>
              <a:tr h="465162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MENU ITEM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solidFill>
                            <a:schemeClr val="bg1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PRICE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7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0544"/>
                  </a:ext>
                </a:extLst>
              </a:tr>
              <a:tr h="488272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Wrap Shack Meal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553689"/>
                  </a:ext>
                </a:extLst>
              </a:tr>
              <a:tr h="523783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Wrap shack Meal Drink or 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£2.66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97887"/>
                  </a:ext>
                </a:extLst>
              </a:tr>
              <a:tr h="553106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Wrap Shack Meal Drink &amp; Cake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i="0" kern="1200" dirty="0">
                          <a:solidFill>
                            <a:srgbClr val="26173D"/>
                          </a:solidFill>
                          <a:latin typeface="Arial" panose="020B0604020202020204" pitchFamily="34" charset="0"/>
                          <a:ea typeface="Open Sans" pitchFamily="2" charset="0"/>
                          <a:cs typeface="Arial" panose="020B0604020202020204" pitchFamily="34" charset="0"/>
                        </a:rPr>
                        <a:t>£3.05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2052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7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9602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2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500FD-BD7D-037D-74CB-5CBEBD20A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lm leaves&#10;&#10;Description automatically generated">
            <a:extLst>
              <a:ext uri="{FF2B5EF4-FFF2-40B4-BE49-F238E27FC236}">
                <a16:creationId xmlns:a16="http://schemas.microsoft.com/office/drawing/2014/main" id="{9A6314E1-9673-F990-7665-B8A11D633B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8" b="15174"/>
          <a:stretch/>
        </p:blipFill>
        <p:spPr>
          <a:xfrm flipH="1">
            <a:off x="-1" y="7623544"/>
            <a:ext cx="7559676" cy="30755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849A94-67C3-8B96-BBF3-4CFFBAA1469A}"/>
              </a:ext>
            </a:extLst>
          </p:cNvPr>
          <p:cNvSpPr/>
          <p:nvPr/>
        </p:nvSpPr>
        <p:spPr>
          <a:xfrm rot="16200000">
            <a:off x="2322386" y="6956096"/>
            <a:ext cx="1424726" cy="4989497"/>
          </a:xfrm>
          <a:prstGeom prst="roundRect">
            <a:avLst>
              <a:gd name="adj" fmla="val 11482"/>
            </a:avLst>
          </a:prstGeom>
          <a:solidFill>
            <a:srgbClr val="D67BAB"/>
          </a:solidFill>
          <a:ln w="57150">
            <a:solidFill>
              <a:srgbClr val="D67B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81A166-D2B5-D267-040D-590C974E5067}"/>
              </a:ext>
            </a:extLst>
          </p:cNvPr>
          <p:cNvSpPr txBox="1"/>
          <p:nvPr/>
        </p:nvSpPr>
        <p:spPr>
          <a:xfrm>
            <a:off x="1" y="135544"/>
            <a:ext cx="7559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RIDGEWOOD SNACK SHACK</a:t>
            </a:r>
            <a:endParaRPr lang="en-GB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0766D9D-2D30-2E23-970D-352BA684D84D}"/>
              </a:ext>
            </a:extLst>
          </p:cNvPr>
          <p:cNvSpPr txBox="1"/>
          <p:nvPr/>
        </p:nvSpPr>
        <p:spPr>
          <a:xfrm>
            <a:off x="5673835" y="9052461"/>
            <a:ext cx="12227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FOOD ALLERGIES </a:t>
            </a:r>
          </a:p>
          <a:p>
            <a:pPr algn="ctr"/>
            <a:r>
              <a:rPr lang="en-US" sz="7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&amp; INTOLERANCES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If you require information on 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allergens or suffer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from a food intolerance, please speak to a team member before you order food or drinks</a:t>
            </a:r>
            <a:endParaRPr lang="en-GB" sz="700" dirty="0">
              <a:solidFill>
                <a:schemeClr val="bg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11" name="Picture 10" descr="A pink star shaped object&#10;&#10;Description automatically generated">
            <a:extLst>
              <a:ext uri="{FF2B5EF4-FFF2-40B4-BE49-F238E27FC236}">
                <a16:creationId xmlns:a16="http://schemas.microsoft.com/office/drawing/2014/main" id="{E3F6E29C-AC5F-C51F-790E-7F106FA5BB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3" y="8585152"/>
            <a:ext cx="967321" cy="958753"/>
          </a:xfrm>
          <a:prstGeom prst="rect">
            <a:avLst/>
          </a:prstGeom>
        </p:spPr>
      </p:pic>
      <p:pic>
        <p:nvPicPr>
          <p:cNvPr id="12" name="Picture 1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0742173B-8575-938D-B741-D02A41C12D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58"/>
          <a:stretch/>
        </p:blipFill>
        <p:spPr>
          <a:xfrm>
            <a:off x="6157750" y="8623419"/>
            <a:ext cx="254909" cy="3298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72FA055-35CD-C899-2717-BE56D8819331}"/>
              </a:ext>
            </a:extLst>
          </p:cNvPr>
          <p:cNvSpPr txBox="1"/>
          <p:nvPr/>
        </p:nvSpPr>
        <p:spPr>
          <a:xfrm rot="19941869">
            <a:off x="378270" y="8888679"/>
            <a:ext cx="9111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COMING Soon</a:t>
            </a:r>
            <a:endParaRPr lang="en-GB" sz="11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913FB25-41BB-58E7-CF9A-48EA7F9D9260}"/>
              </a:ext>
            </a:extLst>
          </p:cNvPr>
          <p:cNvSpPr/>
          <p:nvPr/>
        </p:nvSpPr>
        <p:spPr>
          <a:xfrm>
            <a:off x="5529499" y="1152035"/>
            <a:ext cx="1490176" cy="7050569"/>
          </a:xfrm>
          <a:prstGeom prst="roundRect">
            <a:avLst>
              <a:gd name="adj" fmla="val 11482"/>
            </a:avLst>
          </a:prstGeom>
          <a:noFill/>
          <a:ln w="57150">
            <a:solidFill>
              <a:srgbClr val="E5B7B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F4B1D39-FEDE-9B83-F612-4967D7594026}"/>
              </a:ext>
            </a:extLst>
          </p:cNvPr>
          <p:cNvSpPr txBox="1"/>
          <p:nvPr/>
        </p:nvSpPr>
        <p:spPr>
          <a:xfrm>
            <a:off x="5529498" y="2856114"/>
            <a:ext cx="1424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AVAILABLE</a:t>
            </a:r>
            <a:b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DAILY</a:t>
            </a:r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GRAB ‘N’ GO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Station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5" name="Picture 4" descr="A cover of a book with a variety of food&#10;&#10;Description automatically generated">
            <a:extLst>
              <a:ext uri="{FF2B5EF4-FFF2-40B4-BE49-F238E27FC236}">
                <a16:creationId xmlns:a16="http://schemas.microsoft.com/office/drawing/2014/main" id="{43339E90-ADF0-43D5-52D6-BF5334FF0E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989" y="6694096"/>
            <a:ext cx="872429" cy="122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0B33383-0367-82AE-5EC0-A3266EF7E5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4645" y="736214"/>
            <a:ext cx="969348" cy="9632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39FDEAA-EA1F-E759-BD78-DF63FD4BC94E}"/>
              </a:ext>
            </a:extLst>
          </p:cNvPr>
          <p:cNvSpPr txBox="1"/>
          <p:nvPr/>
        </p:nvSpPr>
        <p:spPr>
          <a:xfrm>
            <a:off x="4396769" y="847181"/>
            <a:ext cx="3776868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New</a:t>
            </a:r>
          </a:p>
          <a:p>
            <a:pPr algn="ctr"/>
            <a:r>
              <a:rPr lang="en-US" sz="11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for</a:t>
            </a:r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n-US" sz="1400" dirty="0">
                <a:solidFill>
                  <a:srgbClr val="1A444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2026</a:t>
            </a:r>
          </a:p>
          <a:p>
            <a:pPr algn="ctr"/>
            <a:endParaRPr lang="en-GB" sz="1000" dirty="0">
              <a:solidFill>
                <a:srgbClr val="1A444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D1716D4-D620-4B84-DF16-8A536B0692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3835" y="1768423"/>
            <a:ext cx="1164772" cy="911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6D8BB28-7EA5-1757-5F34-934471C68F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6358">
            <a:off x="4464881" y="8662408"/>
            <a:ext cx="1091707" cy="5875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D52145B-4CC1-CABF-B0F4-F62E445A07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425785">
            <a:off x="3988065" y="9590645"/>
            <a:ext cx="1314783" cy="735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517CC2B-8C7C-A5BE-FEFB-84AA45C312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2687">
            <a:off x="2474734" y="9036369"/>
            <a:ext cx="1231499" cy="4999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54948C0-01C1-A009-FB62-0A3C9C211BC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719" y="8985087"/>
            <a:ext cx="654004" cy="679477"/>
          </a:xfrm>
          <a:prstGeom prst="rect">
            <a:avLst/>
          </a:prstGeom>
        </p:spPr>
      </p:pic>
      <p:pic>
        <p:nvPicPr>
          <p:cNvPr id="30" name="Picture 29" descr="A green sign with a yellow elephant&#10;&#10;Description automatically generated">
            <a:extLst>
              <a:ext uri="{FF2B5EF4-FFF2-40B4-BE49-F238E27FC236}">
                <a16:creationId xmlns:a16="http://schemas.microsoft.com/office/drawing/2014/main" id="{FBBF5DCE-FCA1-C85F-C845-ABE3E888CB0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6601">
            <a:off x="1409646" y="8876161"/>
            <a:ext cx="831593" cy="56656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B4DD747-687C-AA22-E294-13C270D1875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844839">
            <a:off x="2021075" y="9413788"/>
            <a:ext cx="792730" cy="775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CCCC574-41EE-6833-21AC-5B2F215C108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6482" y="9511779"/>
            <a:ext cx="695004" cy="9937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8078318-B5E7-7A9E-CF15-2C77DC36D4F5}"/>
              </a:ext>
            </a:extLst>
          </p:cNvPr>
          <p:cNvSpPr txBox="1"/>
          <p:nvPr/>
        </p:nvSpPr>
        <p:spPr>
          <a:xfrm>
            <a:off x="5393200" y="4227249"/>
            <a:ext cx="168949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Jacket Potatoes </a:t>
            </a:r>
          </a:p>
          <a:p>
            <a:pPr algn="ctr"/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+ Fresh Salads </a:t>
            </a:r>
            <a:b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endParaRPr lang="en-GB" sz="1100" i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Sandwiches</a:t>
            </a:r>
            <a:r>
              <a:rPr lang="en-GB" sz="1100" b="1" i="1" dirty="0">
                <a:solidFill>
                  <a:schemeClr val="bg1"/>
                </a:solidFill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&amp; </a:t>
            </a: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&amp; Baguettes 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Selection of meat, </a:t>
            </a:r>
            <a:b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fish &amp; vegetarian</a:t>
            </a: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  <a:p>
            <a:pPr marL="0" marR="0" lvl="0" indent="0" algn="ctr" defTabSz="7559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Freshly Made </a:t>
            </a:r>
            <a:b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</a:br>
            <a:r>
              <a:rPr kumimoji="0" lang="en-GB" sz="11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Open Sans" pitchFamily="2" charset="0"/>
                <a:cs typeface="Arial" panose="020B0604020202020204" pitchFamily="34" charset="0"/>
              </a:rPr>
              <a:t>Paninis</a:t>
            </a:r>
            <a:endParaRPr lang="en-GB" sz="1100" b="1" dirty="0">
              <a:solidFill>
                <a:schemeClr val="bg1"/>
              </a:solidFill>
              <a:latin typeface="Arial" panose="020B0604020202020204" pitchFamily="34" charset="0"/>
              <a:ea typeface="Open Sans" pitchFamily="2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CDD20A-C2ED-8A87-BD9C-CC32A3D486E0}"/>
              </a:ext>
            </a:extLst>
          </p:cNvPr>
          <p:cNvSpPr txBox="1"/>
          <p:nvPr/>
        </p:nvSpPr>
        <p:spPr>
          <a:xfrm>
            <a:off x="1737477" y="470292"/>
            <a:ext cx="40847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spc="300" dirty="0">
                <a:solidFill>
                  <a:srgbClr val="E5B7BA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Break Tariff</a:t>
            </a:r>
            <a:endParaRPr lang="en-GB" sz="1600" dirty="0">
              <a:solidFill>
                <a:srgbClr val="E5B7BA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1466921-E59F-3BA9-9574-FF8929DB714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1470" y="971901"/>
            <a:ext cx="4688230" cy="7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286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B916B68AEE6A4EB54DDB3C4CE8C4A2" ma:contentTypeVersion="0" ma:contentTypeDescription="Create a new document." ma:contentTypeScope="" ma:versionID="5fb9a0d88a24c11ac8f2c555da38bab0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9bce4d9769d259b9f22a0ab32779d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8CCA415-08D4-4159-8F6E-86A8BEEE185C}"/>
</file>

<file path=customXml/itemProps2.xml><?xml version="1.0" encoding="utf-8"?>
<ds:datastoreItem xmlns:ds="http://schemas.openxmlformats.org/officeDocument/2006/customXml" ds:itemID="{AA7D9EB6-5BFC-48F6-996A-9DCD20A42F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9DDAEB-CC6C-40F1-BD00-FF59B9B19BCF}">
  <ds:schemaRefs>
    <ds:schemaRef ds:uri="http://schemas.microsoft.com/office/2006/metadata/properties"/>
    <ds:schemaRef ds:uri="http://schemas.microsoft.com/office/infopath/2007/PartnerControls"/>
    <ds:schemaRef ds:uri="397171f9-58e3-4100-b2a6-9725c9d6c404"/>
    <ds:schemaRef ds:uri="ea1d7762-af8f-449b-b87a-d3d296af37b8"/>
  </ds:schemaRefs>
</ds:datastoreItem>
</file>

<file path=docMetadata/LabelInfo.xml><?xml version="1.0" encoding="utf-8"?>
<clbl:labelList xmlns:clbl="http://schemas.microsoft.com/office/2020/mipLabelMetadata">
  <clbl:label id="{a376937a-74b0-41c5-98e1-6157ec71fafc}" enabled="0" method="" siteId="{a376937a-74b0-41c5-98e1-6157ec71fafc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964</Words>
  <Application>Microsoft Office PowerPoint</Application>
  <PresentationFormat>Custom</PresentationFormat>
  <Paragraphs>322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Open Sans</vt:lpstr>
      <vt:lpstr>Calibri</vt:lpstr>
      <vt:lpstr>Segoe UI Black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Storey</dc:creator>
  <cp:lastModifiedBy>Dean Storry</cp:lastModifiedBy>
  <cp:revision>19</cp:revision>
  <dcterms:created xsi:type="dcterms:W3CDTF">2023-12-13T14:20:35Z</dcterms:created>
  <dcterms:modified xsi:type="dcterms:W3CDTF">2026-09-02T13:44:05Z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xKeyword">
    <vt:lpwstr/>
  </property>
  <property fmtid="{D5CDD505-2E9C-101B-9397-08002B2CF9AE}" pid="3" name="ContentTypeId">
    <vt:lpwstr>0x01010039B916B68AEE6A4EB54DDB3C4CE8C4A2</vt:lpwstr>
  </property>
  <property fmtid="{D5CDD505-2E9C-101B-9397-08002B2CF9AE}" pid="4" name="MediaServiceImageTags">
    <vt:lpwstr/>
  </property>
  <property fmtid="{D5CDD505-2E9C-101B-9397-08002B2CF9AE}" pid="5" name="Subject Matter">
    <vt:lpwstr/>
  </property>
  <property fmtid="{D5CDD505-2E9C-101B-9397-08002B2CF9AE}" pid="6" name="Document Type">
    <vt:lpwstr/>
  </property>
</Properties>
</file>